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a1f6472d7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a1f6472d7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a1f6472d7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a1f6472d7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a1f6472d7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a1f6472d7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a1f6472d7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a1f6472d7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f03ed2c0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f03ed2c0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qualtrics.com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651300" y="464550"/>
            <a:ext cx="7841400" cy="21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Staple Crop Assessment Within BIPOC Communities of Washington State to Support Regional, Culturally Relevant Food Systems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3200" y="2974950"/>
            <a:ext cx="7497600" cy="18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56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60">
                <a:solidFill>
                  <a:srgbClr val="980000"/>
                </a:solidFill>
              </a:rPr>
              <a:t>CREATING ACCESS FOR CULTURALLY RELEVANT FOOD</a:t>
            </a:r>
            <a:endParaRPr b="1" sz="156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60">
                <a:solidFill>
                  <a:srgbClr val="980000"/>
                </a:solidFill>
              </a:rPr>
              <a:t>By Mercy Kariuki-McGee/Haki Farmers Collective</a:t>
            </a:r>
            <a:endParaRPr b="1" sz="156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60">
                <a:solidFill>
                  <a:srgbClr val="980000"/>
                </a:solidFill>
              </a:rPr>
              <a:t>and </a:t>
            </a:r>
            <a:endParaRPr b="1" sz="156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60">
                <a:solidFill>
                  <a:srgbClr val="980000"/>
                </a:solidFill>
              </a:rPr>
              <a:t>Aba Kiser/WSU Food System</a:t>
            </a:r>
            <a:endParaRPr b="1" sz="156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60">
                <a:solidFill>
                  <a:srgbClr val="980000"/>
                </a:solidFill>
              </a:rPr>
              <a:t>BIOAG Staple Crop Research Steering Committee</a:t>
            </a:r>
            <a:endParaRPr b="1" sz="156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560" u="sng">
                <a:solidFill>
                  <a:srgbClr val="980000"/>
                </a:solidFill>
              </a:rPr>
              <a:t>(Cascadia Regional Call - April 8th, 2021)</a:t>
            </a:r>
            <a:endParaRPr b="1" sz="1560" u="sng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Background</a:t>
            </a:r>
            <a:r>
              <a:rPr lang="en"/>
              <a:t> 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308275" y="1347200"/>
            <a:ext cx="5053800" cy="34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BIPOCs are  </a:t>
            </a:r>
            <a:r>
              <a:rPr lang="en" sz="1400"/>
              <a:t>under represented in farming and have limited access to healthy and culturally appropriate foods.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 US there are </a:t>
            </a:r>
            <a:r>
              <a:rPr lang="en" sz="1400"/>
              <a:t>3.9% BIPOC farmer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BIPOC count for 62% of farm laborers compared to 38% white farmers in US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Today gaps still exist in agricultural system that:</a:t>
            </a:r>
            <a:endParaRPr sz="14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limit access to land acquisition,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farming education, and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capital for small to mid-scale BIPOC farmers </a:t>
            </a:r>
            <a:endParaRPr sz="13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barriers limits abilities to find </a:t>
            </a:r>
            <a:r>
              <a:rPr lang="en" sz="1400"/>
              <a:t>solutions to introduce these </a:t>
            </a:r>
            <a:r>
              <a:rPr lang="en" sz="1400"/>
              <a:t>food solutions for BIPOC in regionally adapted staple crop markets.</a:t>
            </a:r>
            <a:endParaRPr sz="140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750" y="752150"/>
            <a:ext cx="3781825" cy="28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Research Purpose</a:t>
            </a:r>
            <a:endParaRPr sz="2500"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481350" y="1216750"/>
            <a:ext cx="4595700" cy="37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</a:t>
            </a:r>
            <a:r>
              <a:rPr lang="en" sz="1500"/>
              <a:t>onduct a quantitative and qualitative needs assessment of culturally relevant staple crops within BIPOC farmer and consumer 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Assess best practices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Develop next steps to: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reviving regional, culturally-relevant,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sustainable for  small-to-mid scale farmer 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Aim to understand the needs for BIPOC farmers and consumers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Identify gaps 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Map pathway to establishing a thriving regional market for the crops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○"/>
            </a:pPr>
            <a:r>
              <a:rPr lang="en" sz="1500"/>
              <a:t> </a:t>
            </a:r>
            <a:r>
              <a:rPr b="1" i="1" lang="en" sz="1500"/>
              <a:t>grains, pseudo-grains or seed crops, pulses, oil seeds, and nuts</a:t>
            </a:r>
            <a:endParaRPr b="1" i="1" sz="15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75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235">
              <a:solidFill>
                <a:srgbClr val="000000"/>
              </a:solidFill>
              <a:highlight>
                <a:srgbClr val="D9EAD3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235">
              <a:solidFill>
                <a:srgbClr val="000000"/>
              </a:solidFill>
              <a:highlight>
                <a:srgbClr val="0000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450" y="895975"/>
            <a:ext cx="3632702" cy="315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281675" y="3441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Study Design</a:t>
            </a:r>
            <a:endParaRPr sz="2500"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703875" y="1084900"/>
            <a:ext cx="5966100" cy="4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research will use two methodologies to find </a:t>
            </a:r>
            <a:r>
              <a:rPr lang="en" sz="1400"/>
              <a:t>community</a:t>
            </a:r>
            <a:r>
              <a:rPr lang="en" sz="1400"/>
              <a:t> needs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Online </a:t>
            </a:r>
            <a:r>
              <a:rPr lang="en" sz="1400"/>
              <a:t>survey</a:t>
            </a:r>
            <a:r>
              <a:rPr lang="en" sz="1400"/>
              <a:t> using </a:t>
            </a:r>
            <a:r>
              <a:rPr lang="en" sz="1400">
                <a:solidFill>
                  <a:srgbClr val="000000"/>
                </a:solidFill>
                <a:highlight>
                  <a:srgbClr val="D9EAD3"/>
                </a:highlight>
              </a:rPr>
              <a:t> </a:t>
            </a:r>
            <a:r>
              <a:rPr lang="en" sz="1400"/>
              <a:t>Qualtrics  Platform (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https://www.qualtrics.com</a:t>
            </a:r>
            <a:r>
              <a:rPr lang="en" sz="1400"/>
              <a:t> -a popular user-friendly platform widely used for such research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Survey hopes to reach at 500 consumers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PhotoVoice and Most Significance Change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participatory action-research method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 Uses photo as a storytelling tool to inform or create social change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Allows participants to engage in a very passionate  way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</a:t>
            </a:r>
            <a:r>
              <a:rPr lang="en" sz="1400"/>
              <a:t>ives </a:t>
            </a:r>
            <a:r>
              <a:rPr lang="en" sz="1400"/>
              <a:t>the </a:t>
            </a:r>
            <a:r>
              <a:rPr lang="en" sz="1400"/>
              <a:t>participants</a:t>
            </a:r>
            <a:r>
              <a:rPr lang="en" sz="1400"/>
              <a:t> the power to shape the outcome of the research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Participants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Farmers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Consumers </a:t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1700" y="1084900"/>
            <a:ext cx="2609571" cy="18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Results and Expected Impacts</a:t>
            </a:r>
            <a:endParaRPr sz="2500"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806050" y="1300950"/>
            <a:ext cx="4735800" cy="3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I</a:t>
            </a:r>
            <a:r>
              <a:rPr lang="en" sz="5600"/>
              <a:t>dentify priorities and next steps for regional market development 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Create a report and database for staple crops that  are culturally relevant for specific BIPOC communities in Washington State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Document what current barriers farmers face in</a:t>
            </a:r>
            <a:endParaRPr sz="5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in growing ing, processing </a:t>
            </a:r>
            <a:endParaRPr sz="5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and distributing these crops. 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Document</a:t>
            </a:r>
            <a:r>
              <a:rPr lang="en" sz="5600"/>
              <a:t> what current barriers exists for consumers in:</a:t>
            </a:r>
            <a:endParaRPr sz="5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Accessing their culturally relevant staple crop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Invite participants to gallery </a:t>
            </a:r>
            <a:r>
              <a:rPr lang="en" sz="5600"/>
              <a:t>exhibition</a:t>
            </a:r>
            <a:r>
              <a:rPr lang="en" sz="5600"/>
              <a:t> to access and quantify the results before distribution to the broader community</a:t>
            </a:r>
            <a:endParaRPr sz="5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Outline partners to </a:t>
            </a:r>
            <a:r>
              <a:rPr lang="en" sz="5600"/>
              <a:t>implement recommendations derived from the research.</a:t>
            </a:r>
            <a:endParaRPr sz="5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625" y="1785075"/>
            <a:ext cx="3414605" cy="248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994100" y="20721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THANK YOU FOR THE OPPORTUNITY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