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Economica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Economica-bold.fntdata"/><Relationship Id="rId12" Type="http://schemas.openxmlformats.org/officeDocument/2006/relationships/font" Target="fonts/Economic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boldItalic.fntdata"/><Relationship Id="rId14" Type="http://schemas.openxmlformats.org/officeDocument/2006/relationships/font" Target="fonts/Economica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c9d3b17f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c9d3b17f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c9d3b17f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c9d3b17f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c9d3b17f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c9d3b17f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9d3b17f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9d3b17f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9d3b17f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9d3b17f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Winter VS Spring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9d3b17f1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9d3b17f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Baker’s Life Using Local Whole Grains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 Wyld Bread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Local Whole Grains?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Nutrient Dense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distance and time it has to travel, the more nutrients it retains.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Fresher than your average.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Supporting Local Farms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Spending your dollar wisely and keeping your local economy strong is essential.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Maintaining good relationships with your grain farmers to learn more about the grain and pick their brain regarding specific harvests.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Flavor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Whole grains that don’t need to travel so far are not only fresh, but they’ve got insane flavor.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Taking a traditional recipe to the next level and finding new way to integrate whole grains into every baked good there is.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Goods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998" y="454988"/>
            <a:ext cx="3446300" cy="445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147225"/>
            <a:ext cx="3013797" cy="376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825" y="1098219"/>
            <a:ext cx="2696998" cy="381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Sourcing Local Grains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Camas Country Mill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Grown at their farms or by other small grain farms in the region.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Fantastic variety of grains and having Organic flour available.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Meeting the minimum as a microbakery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Wanting to source more varieties of grains, but not having the space.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of Goods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Organic grains almost double the price as non-organic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Smaller margin makes it harder to make any sort of profit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Educating customers on the benefits of local whole grains and why the baked goods are priced higher than most other bakeries.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Seasons at Farmers Markets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25"/>
            <a:ext cx="3689000" cy="36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200" y="832949"/>
            <a:ext cx="3409379" cy="394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650" y="223400"/>
            <a:ext cx="3757350" cy="469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300" y="202613"/>
            <a:ext cx="3757350" cy="469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155825" y="1444350"/>
            <a:ext cx="2005500" cy="21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time!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700" y="685800"/>
            <a:ext cx="5382498" cy="403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