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40"/>
    <p:restoredTop sz="94729"/>
  </p:normalViewPr>
  <p:slideViewPr>
    <p:cSldViewPr snapToGrid="0">
      <p:cViewPr varScale="1">
        <p:scale>
          <a:sx n="110" d="100"/>
          <a:sy n="110" d="100"/>
        </p:scale>
        <p:origin x="883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d1f9588b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d1f9588b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5d1f9588b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5d1f9588b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5d1f9588b8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5d1f9588b8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5d1f9588b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5d1f9588b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d1f9588b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d1f9588b8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5d1f9588b8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5d1f9588b8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5d1f9588b8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5d1f9588b8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ESS Guest</dc:creator>
  <cp:lastModifiedBy>Nyima, Tenzin (nyim1606@vandals.uidaho.edu)</cp:lastModifiedBy>
  <cp:revision>2</cp:revision>
  <dcterms:modified xsi:type="dcterms:W3CDTF">2019-07-12T20:38:06Z</dcterms:modified>
</cp:coreProperties>
</file>