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Economica"/>
      <p:regular r:id="rId9"/>
      <p:bold r:id="rId10"/>
      <p:italic r:id="rId11"/>
      <p:boldItalic r:id="rId12"/>
    </p:embeddedFont>
    <p:embeddedFont>
      <p:font typeface="Open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conomica-italic.fntdata"/><Relationship Id="rId10" Type="http://schemas.openxmlformats.org/officeDocument/2006/relationships/font" Target="fonts/Economica-bold.fntdata"/><Relationship Id="rId13" Type="http://schemas.openxmlformats.org/officeDocument/2006/relationships/font" Target="fonts/OpenSans-regular.fntdata"/><Relationship Id="rId12" Type="http://schemas.openxmlformats.org/officeDocument/2006/relationships/font" Target="fonts/Economic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Economica-regular.fntdata"/><Relationship Id="rId15" Type="http://schemas.openxmlformats.org/officeDocument/2006/relationships/font" Target="fonts/OpenSans-italic.fntdata"/><Relationship Id="rId14" Type="http://schemas.openxmlformats.org/officeDocument/2006/relationships/font" Target="fonts/OpenSans-bold.fntdata"/><Relationship Id="rId16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d943b7f46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d943b7f46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d943bbff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d943bbf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4d943bbf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4d943bbf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4013" y="756700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5318350" y="32667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0"/>
              <a:buNone/>
              <a:defRPr sz="16000">
                <a:solidFill>
                  <a:schemeClr val="l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flipH="1">
            <a:off x="7595938" y="4602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7" name="Google Shape;17;p3"/>
          <p:cNvSpPr/>
          <p:nvPr/>
        </p:nvSpPr>
        <p:spPr>
          <a:xfrm flipH="1" rot="10800000">
            <a:off x="466425" y="35583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8" name="Google Shape;18;p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311700" y="1399400"/>
            <a:ext cx="28080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769001"/>
            <a:ext cx="4045200" cy="157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lux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pen Sans"/>
              <a:buChar char="●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3044700" y="1444255"/>
            <a:ext cx="3054600" cy="1537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Whole Grains: Vertical Integration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Wyld Bread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Maintaining a diverse grain shed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Getting to know the grain community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Farmers Markets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Use your dollar wisely. Supporting small farms helps keep your local economy strong and your local farmers in business.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Neighbors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Fellow business owners have an abundance of knowledge and can be your greatest support system.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Talk to bakeries that use whole grains, and get the contact info for the grains they source.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Social Media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Connecting to people you may not have the ability to in person.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Challenges	</a:t>
            </a:r>
            <a:endParaRPr/>
          </a:p>
        </p:txBody>
      </p:sp>
      <p:sp>
        <p:nvSpPr>
          <p:cNvPr id="75" name="Google Shape;75;p1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diverse is your grain shed?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 a microbakery, I can only order so many grains (5 to be exact) that will fit in a small kitchen.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Getting to know a new harvest of the same grain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same grain and/or flour you source from the same farm can vary harvest to harvest.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Organic vs non-organic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Find out if the farms you source from are using organic farming practices even though they aren’t certified organic.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Cost of Production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Sourcing a variety of high-quality whole grains can leave a small margin because customers aren’t willing to pay more for their bread or baked goods.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Solution: Create a Support System</a:t>
            </a:r>
            <a:endParaRPr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225225"/>
            <a:ext cx="8520600" cy="278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PDX Whole Grain Bakers Guild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Annie of Seastar Bakery, Adrian of 1000 Bites of Bread, and I had the idea to gather the bakers in Portland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Meet once every season at a different bakery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Bakery owners, home bakers, professional bakers, and grain enthusiasts meet to discuss questions, concerns, and support one another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 goals together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Inviting everyone in the thread to events and field trips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Open communication about grains, farms, baking, business, and more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