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412" r:id="rId2"/>
    <p:sldMasterId id="2147484712" r:id="rId3"/>
    <p:sldMasterId id="2147484722" r:id="rId4"/>
    <p:sldMasterId id="2147486136" r:id="rId5"/>
  </p:sldMasterIdLst>
  <p:notesMasterIdLst>
    <p:notesMasterId r:id="rId57"/>
  </p:notesMasterIdLst>
  <p:handoutMasterIdLst>
    <p:handoutMasterId r:id="rId58"/>
  </p:handoutMasterIdLst>
  <p:sldIdLst>
    <p:sldId id="370" r:id="rId6"/>
    <p:sldId id="422" r:id="rId7"/>
    <p:sldId id="403" r:id="rId8"/>
    <p:sldId id="406" r:id="rId9"/>
    <p:sldId id="412" r:id="rId10"/>
    <p:sldId id="413" r:id="rId11"/>
    <p:sldId id="414" r:id="rId12"/>
    <p:sldId id="424" r:id="rId13"/>
    <p:sldId id="428" r:id="rId14"/>
    <p:sldId id="429" r:id="rId15"/>
    <p:sldId id="430" r:id="rId16"/>
    <p:sldId id="431" r:id="rId17"/>
    <p:sldId id="432" r:id="rId18"/>
    <p:sldId id="418" r:id="rId19"/>
    <p:sldId id="433" r:id="rId20"/>
    <p:sldId id="434" r:id="rId21"/>
    <p:sldId id="435" r:id="rId22"/>
    <p:sldId id="436" r:id="rId23"/>
    <p:sldId id="437" r:id="rId24"/>
    <p:sldId id="438" r:id="rId25"/>
    <p:sldId id="439" r:id="rId26"/>
    <p:sldId id="441" r:id="rId27"/>
    <p:sldId id="442" r:id="rId28"/>
    <p:sldId id="443" r:id="rId29"/>
    <p:sldId id="444" r:id="rId30"/>
    <p:sldId id="445" r:id="rId31"/>
    <p:sldId id="446" r:id="rId32"/>
    <p:sldId id="447" r:id="rId33"/>
    <p:sldId id="448" r:id="rId34"/>
    <p:sldId id="449" r:id="rId35"/>
    <p:sldId id="450" r:id="rId36"/>
    <p:sldId id="451" r:id="rId37"/>
    <p:sldId id="452" r:id="rId38"/>
    <p:sldId id="453" r:id="rId39"/>
    <p:sldId id="454" r:id="rId40"/>
    <p:sldId id="455" r:id="rId41"/>
    <p:sldId id="456" r:id="rId42"/>
    <p:sldId id="457" r:id="rId43"/>
    <p:sldId id="458" r:id="rId44"/>
    <p:sldId id="459" r:id="rId45"/>
    <p:sldId id="460" r:id="rId46"/>
    <p:sldId id="461" r:id="rId47"/>
    <p:sldId id="462" r:id="rId48"/>
    <p:sldId id="463" r:id="rId49"/>
    <p:sldId id="464" r:id="rId50"/>
    <p:sldId id="465" r:id="rId51"/>
    <p:sldId id="466" r:id="rId52"/>
    <p:sldId id="467" r:id="rId53"/>
    <p:sldId id="468" r:id="rId54"/>
    <p:sldId id="469" r:id="rId55"/>
    <p:sldId id="470" r:id="rId5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63FD3A0-1C3D-5B48-976E-C2F12EBEE669}">
          <p14:sldIdLst>
            <p14:sldId id="370"/>
            <p14:sldId id="422"/>
            <p14:sldId id="403"/>
            <p14:sldId id="406"/>
            <p14:sldId id="412"/>
            <p14:sldId id="413"/>
            <p14:sldId id="414"/>
            <p14:sldId id="424"/>
            <p14:sldId id="428"/>
            <p14:sldId id="429"/>
            <p14:sldId id="430"/>
            <p14:sldId id="431"/>
            <p14:sldId id="432"/>
            <p14:sldId id="418"/>
            <p14:sldId id="433"/>
            <p14:sldId id="434"/>
            <p14:sldId id="435"/>
            <p14:sldId id="436"/>
            <p14:sldId id="437"/>
            <p14:sldId id="438"/>
            <p14:sldId id="439"/>
            <p14:sldId id="441"/>
            <p14:sldId id="442"/>
            <p14:sldId id="443"/>
            <p14:sldId id="444"/>
            <p14:sldId id="445"/>
            <p14:sldId id="446"/>
            <p14:sldId id="447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469"/>
            <p14:sldId id="4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616">
          <p15:clr>
            <a:srgbClr val="A4A3A4"/>
          </p15:clr>
        </p15:guide>
        <p15:guide id="2" orient="horz" pos="720">
          <p15:clr>
            <a:srgbClr val="A4A3A4"/>
          </p15:clr>
        </p15:guide>
        <p15:guide id="3" pos="3984">
          <p15:clr>
            <a:srgbClr val="A4A3A4"/>
          </p15:clr>
        </p15:guide>
        <p15:guide id="4" pos="20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ggerty, Connor William" initials="HC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EAEAEA"/>
    <a:srgbClr val="C60C30"/>
    <a:srgbClr val="DBCEAC"/>
    <a:srgbClr val="3CB6CE"/>
    <a:srgbClr val="B6BF00"/>
    <a:srgbClr val="EC7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45" autoAdjust="0"/>
    <p:restoredTop sz="93615" autoAdjust="0"/>
  </p:normalViewPr>
  <p:slideViewPr>
    <p:cSldViewPr snapToGrid="0">
      <p:cViewPr>
        <p:scale>
          <a:sx n="66" d="100"/>
          <a:sy n="66" d="100"/>
        </p:scale>
        <p:origin x="2672" y="976"/>
      </p:cViewPr>
      <p:guideLst>
        <p:guide orient="horz" pos="2616"/>
        <p:guide orient="horz" pos="720"/>
        <p:guide pos="3984"/>
        <p:guide pos="208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-2004" y="-96"/>
      </p:cViewPr>
      <p:guideLst>
        <p:guide orient="horz" pos="2928"/>
        <p:guide pos="2208"/>
      </p:guideLst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63" Type="http://schemas.openxmlformats.org/officeDocument/2006/relationships/tableStyles" Target="tableStyles.xml"/><Relationship Id="rId64" Type="http://schemas.microsoft.com/office/2016/11/relationships/changesInfo" Target="changesInfos/changesInfo1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commentAuthors" Target="commentAuthors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7D4F004D-3F8D-400E-99BB-B8D4B7DAAF50}"/>
    <pc:docChg chg="addSld modSld modSection">
      <pc:chgData name="" userId="" providerId="" clId="Web-{7D4F004D-3F8D-400E-99BB-B8D4B7DAAF50}" dt="2019-07-11T17:06:04.989" v="39" actId="20577"/>
      <pc:docMkLst>
        <pc:docMk/>
      </pc:docMkLst>
      <pc:sldChg chg="modSp">
        <pc:chgData name="" userId="" providerId="" clId="Web-{7D4F004D-3F8D-400E-99BB-B8D4B7DAAF50}" dt="2019-07-11T16:52:52.013" v="9" actId="20577"/>
        <pc:sldMkLst>
          <pc:docMk/>
          <pc:sldMk cId="3765965387" sldId="403"/>
        </pc:sldMkLst>
        <pc:spChg chg="mod">
          <ac:chgData name="" userId="" providerId="" clId="Web-{7D4F004D-3F8D-400E-99BB-B8D4B7DAAF50}" dt="2019-07-11T16:52:52.013" v="9" actId="20577"/>
          <ac:spMkLst>
            <pc:docMk/>
            <pc:sldMk cId="3765965387" sldId="403"/>
            <ac:spMk id="5" creationId="{75125AD5-7862-2444-BDFF-3D58D7C62195}"/>
          </ac:spMkLst>
        </pc:spChg>
      </pc:sldChg>
      <pc:sldChg chg="delSp modSp add replId">
        <pc:chgData name="" userId="" providerId="" clId="Web-{7D4F004D-3F8D-400E-99BB-B8D4B7DAAF50}" dt="2019-07-11T16:52:59.420" v="11" actId="20577"/>
        <pc:sldMkLst>
          <pc:docMk/>
          <pc:sldMk cId="772454876" sldId="427"/>
        </pc:sldMkLst>
        <pc:spChg chg="mod">
          <ac:chgData name="" userId="" providerId="" clId="Web-{7D4F004D-3F8D-400E-99BB-B8D4B7DAAF50}" dt="2019-07-11T16:52:59.420" v="11" actId="20577"/>
          <ac:spMkLst>
            <pc:docMk/>
            <pc:sldMk cId="772454876" sldId="427"/>
            <ac:spMk id="5" creationId="{75125AD5-7862-2444-BDFF-3D58D7C62195}"/>
          </ac:spMkLst>
        </pc:spChg>
        <pc:spChg chg="del">
          <ac:chgData name="" userId="" providerId="" clId="Web-{7D4F004D-3F8D-400E-99BB-B8D4B7DAAF50}" dt="2019-07-11T16:52:24.904" v="5"/>
          <ac:spMkLst>
            <pc:docMk/>
            <pc:sldMk cId="772454876" sldId="427"/>
            <ac:spMk id="9" creationId="{00000000-0000-0000-0000-000000000000}"/>
          </ac:spMkLst>
        </pc:spChg>
        <pc:spChg chg="del">
          <ac:chgData name="" userId="" providerId="" clId="Web-{7D4F004D-3F8D-400E-99BB-B8D4B7DAAF50}" dt="2019-07-11T16:52:21.951" v="3"/>
          <ac:spMkLst>
            <pc:docMk/>
            <pc:sldMk cId="772454876" sldId="427"/>
            <ac:spMk id="11" creationId="{00000000-0000-0000-0000-000000000000}"/>
          </ac:spMkLst>
        </pc:spChg>
        <pc:spChg chg="del">
          <ac:chgData name="" userId="" providerId="" clId="Web-{7D4F004D-3F8D-400E-99BB-B8D4B7DAAF50}" dt="2019-07-11T16:52:23.372" v="4"/>
          <ac:spMkLst>
            <pc:docMk/>
            <pc:sldMk cId="772454876" sldId="427"/>
            <ac:spMk id="12" creationId="{00000000-0000-0000-0000-000000000000}"/>
          </ac:spMkLst>
        </pc:spChg>
        <pc:spChg chg="del">
          <ac:chgData name="" userId="" providerId="" clId="Web-{7D4F004D-3F8D-400E-99BB-B8D4B7DAAF50}" dt="2019-07-11T16:52:26.107" v="6"/>
          <ac:spMkLst>
            <pc:docMk/>
            <pc:sldMk cId="772454876" sldId="427"/>
            <ac:spMk id="14" creationId="{00000000-0000-0000-0000-000000000000}"/>
          </ac:spMkLst>
        </pc:spChg>
        <pc:spChg chg="del">
          <ac:chgData name="" userId="" providerId="" clId="Web-{7D4F004D-3F8D-400E-99BB-B8D4B7DAAF50}" dt="2019-07-11T16:52:27.607" v="7"/>
          <ac:spMkLst>
            <pc:docMk/>
            <pc:sldMk cId="772454876" sldId="427"/>
            <ac:spMk id="15" creationId="{00000000-0000-0000-0000-000000000000}"/>
          </ac:spMkLst>
        </pc:spChg>
        <pc:picChg chg="del">
          <ac:chgData name="" userId="" providerId="" clId="Web-{7D4F004D-3F8D-400E-99BB-B8D4B7DAAF50}" dt="2019-07-11T16:52:20.060" v="2"/>
          <ac:picMkLst>
            <pc:docMk/>
            <pc:sldMk cId="772454876" sldId="427"/>
            <ac:picMk id="3" creationId="{00000000-0000-0000-0000-000000000000}"/>
          </ac:picMkLst>
        </pc:picChg>
        <pc:picChg chg="del">
          <ac:chgData name="" userId="" providerId="" clId="Web-{7D4F004D-3F8D-400E-99BB-B8D4B7DAAF50}" dt="2019-07-11T16:52:20.060" v="1"/>
          <ac:picMkLst>
            <pc:docMk/>
            <pc:sldMk cId="772454876" sldId="427"/>
            <ac:picMk id="13" creationId="{00000000-0000-0000-0000-000000000000}"/>
          </ac:picMkLst>
        </pc:picChg>
      </pc:sldChg>
      <pc:sldChg chg="addSp delSp modSp add replId">
        <pc:chgData name="" userId="" providerId="" clId="Web-{7D4F004D-3F8D-400E-99BB-B8D4B7DAAF50}" dt="2019-07-11T17:06:04.707" v="37" actId="20577"/>
        <pc:sldMkLst>
          <pc:docMk/>
          <pc:sldMk cId="805857104" sldId="428"/>
        </pc:sldMkLst>
        <pc:spChg chg="mod">
          <ac:chgData name="" userId="" providerId="" clId="Web-{7D4F004D-3F8D-400E-99BB-B8D4B7DAAF50}" dt="2019-07-11T17:05:57.489" v="27" actId="20577"/>
          <ac:spMkLst>
            <pc:docMk/>
            <pc:sldMk cId="805857104" sldId="428"/>
            <ac:spMk id="2" creationId="{00000000-0000-0000-0000-000000000000}"/>
          </ac:spMkLst>
        </pc:spChg>
        <pc:spChg chg="add del mod">
          <ac:chgData name="" userId="" providerId="" clId="Web-{7D4F004D-3F8D-400E-99BB-B8D4B7DAAF50}" dt="2019-07-11T17:06:04.707" v="37" actId="20577"/>
          <ac:spMkLst>
            <pc:docMk/>
            <pc:sldMk cId="805857104" sldId="428"/>
            <ac:spMk id="3" creationId="{00000000-0000-0000-0000-000000000000}"/>
          </ac:spMkLst>
        </pc:spChg>
        <pc:spChg chg="add del mod">
          <ac:chgData name="" userId="" providerId="" clId="Web-{7D4F004D-3F8D-400E-99BB-B8D4B7DAAF50}" dt="2019-07-11T17:05:59.629" v="30"/>
          <ac:spMkLst>
            <pc:docMk/>
            <pc:sldMk cId="805857104" sldId="428"/>
            <ac:spMk id="5" creationId="{FFAC0A8D-02E2-48F5-96BE-14CAB96FF6E2}"/>
          </ac:spMkLst>
        </pc:spChg>
      </pc:sldChg>
    </pc:docChg>
  </pc:docChgLst>
  <pc:docChgLst>
    <pc:chgData clId="Web-{926C137F-54D7-43A7-9BBE-8E85043E024F}"/>
    <pc:docChg chg="modSld">
      <pc:chgData name="" userId="" providerId="" clId="Web-{926C137F-54D7-43A7-9BBE-8E85043E024F}" dt="2019-07-11T16:54:00.748" v="5"/>
      <pc:docMkLst>
        <pc:docMk/>
      </pc:docMkLst>
      <pc:sldChg chg="addSp delSp modSp">
        <pc:chgData name="" userId="" providerId="" clId="Web-{926C137F-54D7-43A7-9BBE-8E85043E024F}" dt="2019-07-11T16:54:00.748" v="5"/>
        <pc:sldMkLst>
          <pc:docMk/>
          <pc:sldMk cId="772454876" sldId="427"/>
        </pc:sldMkLst>
        <pc:spChg chg="del mod">
          <ac:chgData name="" userId="" providerId="" clId="Web-{926C137F-54D7-43A7-9BBE-8E85043E024F}" dt="2019-07-11T16:54:00.654" v="3"/>
          <ac:spMkLst>
            <pc:docMk/>
            <pc:sldMk cId="772454876" sldId="427"/>
            <ac:spMk id="2" creationId="{F216777C-78FA-3747-978E-886E70330E5B}"/>
          </ac:spMkLst>
        </pc:spChg>
        <pc:spChg chg="add del">
          <ac:chgData name="" userId="" providerId="" clId="Web-{926C137F-54D7-43A7-9BBE-8E85043E024F}" dt="2019-07-11T16:54:00.748" v="5"/>
          <ac:spMkLst>
            <pc:docMk/>
            <pc:sldMk cId="772454876" sldId="427"/>
            <ac:spMk id="5" creationId="{75125AD5-7862-2444-BDFF-3D58D7C62195}"/>
          </ac:spMkLst>
        </pc:spChg>
        <pc:spChg chg="add mod">
          <ac:chgData name="" userId="" providerId="" clId="Web-{926C137F-54D7-43A7-9BBE-8E85043E024F}" dt="2019-07-11T16:54:00.654" v="3"/>
          <ac:spMkLst>
            <pc:docMk/>
            <pc:sldMk cId="772454876" sldId="427"/>
            <ac:spMk id="7" creationId="{786C80B3-276D-4472-9408-8773252D84E0}"/>
          </ac:spMkLst>
        </pc:spChg>
      </pc:sldChg>
    </pc:docChg>
  </pc:docChgLst>
  <pc:docChgLst>
    <pc:chgData clId="Web-{C62EF654-35C6-4A68-BFCC-E8511C55C934}"/>
    <pc:docChg chg="addSld delSld modSld modSection">
      <pc:chgData name="" userId="" providerId="" clId="Web-{C62EF654-35C6-4A68-BFCC-E8511C55C934}" dt="2019-04-04T15:00:50.554" v="231" actId="20577"/>
      <pc:docMkLst>
        <pc:docMk/>
      </pc:docMkLst>
      <pc:sldChg chg="addSp delSp modSp">
        <pc:chgData name="" userId="" providerId="" clId="Web-{C62EF654-35C6-4A68-BFCC-E8511C55C934}" dt="2019-04-04T14:44:17.756" v="29" actId="1076"/>
        <pc:sldMkLst>
          <pc:docMk/>
          <pc:sldMk cId="1646768204" sldId="405"/>
        </pc:sldMkLst>
        <pc:spChg chg="add del mod">
          <ac:chgData name="" userId="" providerId="" clId="Web-{C62EF654-35C6-4A68-BFCC-E8511C55C934}" dt="2019-04-04T14:27:33.691" v="2"/>
          <ac:spMkLst>
            <pc:docMk/>
            <pc:sldMk cId="1646768204" sldId="405"/>
            <ac:spMk id="3" creationId="{640AAC60-6A7F-46A5-889C-3E26EDBEF1FA}"/>
          </ac:spMkLst>
        </pc:spChg>
        <pc:spChg chg="add del mod">
          <ac:chgData name="" userId="" providerId="" clId="Web-{C62EF654-35C6-4A68-BFCC-E8511C55C934}" dt="2019-04-04T14:28:26.269" v="5"/>
          <ac:spMkLst>
            <pc:docMk/>
            <pc:sldMk cId="1646768204" sldId="405"/>
            <ac:spMk id="5" creationId="{5A221544-403D-4D5F-81BC-D43FB349400F}"/>
          </ac:spMkLst>
        </pc:spChg>
        <pc:spChg chg="add mod">
          <ac:chgData name="" userId="" providerId="" clId="Web-{C62EF654-35C6-4A68-BFCC-E8511C55C934}" dt="2019-04-04T14:44:17.756" v="29" actId="1076"/>
          <ac:spMkLst>
            <pc:docMk/>
            <pc:sldMk cId="1646768204" sldId="405"/>
            <ac:spMk id="8" creationId="{CDA4CD32-C35F-45CA-9AD3-7C5C197B1087}"/>
          </ac:spMkLst>
        </pc:spChg>
        <pc:picChg chg="add mod modCrop">
          <ac:chgData name="" userId="" providerId="" clId="Web-{C62EF654-35C6-4A68-BFCC-E8511C55C934}" dt="2019-04-04T14:43:50.724" v="15" actId="1076"/>
          <ac:picMkLst>
            <pc:docMk/>
            <pc:sldMk cId="1646768204" sldId="405"/>
            <ac:picMk id="6" creationId="{D083D0B8-BE9E-4C25-B02A-924A92189C92}"/>
          </ac:picMkLst>
        </pc:picChg>
      </pc:sldChg>
      <pc:sldChg chg="modSp">
        <pc:chgData name="" userId="" providerId="" clId="Web-{C62EF654-35C6-4A68-BFCC-E8511C55C934}" dt="2019-04-04T15:00:50.554" v="230" actId="20577"/>
        <pc:sldMkLst>
          <pc:docMk/>
          <pc:sldMk cId="213483393" sldId="415"/>
        </pc:sldMkLst>
        <pc:spChg chg="mod">
          <ac:chgData name="" userId="" providerId="" clId="Web-{C62EF654-35C6-4A68-BFCC-E8511C55C934}" dt="2019-04-04T15:00:50.554" v="230" actId="20577"/>
          <ac:spMkLst>
            <pc:docMk/>
            <pc:sldMk cId="213483393" sldId="415"/>
            <ac:spMk id="3" creationId="{00000000-0000-0000-0000-000000000000}"/>
          </ac:spMkLst>
        </pc:spChg>
      </pc:sldChg>
      <pc:sldChg chg="addSp delSp modSp add replId modNotes">
        <pc:chgData name="" userId="" providerId="" clId="Web-{C62EF654-35C6-4A68-BFCC-E8511C55C934}" dt="2019-04-04T14:59:59.679" v="207"/>
        <pc:sldMkLst>
          <pc:docMk/>
          <pc:sldMk cId="3628507780" sldId="416"/>
        </pc:sldMkLst>
        <pc:spChg chg="mod">
          <ac:chgData name="" userId="" providerId="" clId="Web-{C62EF654-35C6-4A68-BFCC-E8511C55C934}" dt="2019-04-04T14:47:43.803" v="57" actId="20577"/>
          <ac:spMkLst>
            <pc:docMk/>
            <pc:sldMk cId="3628507780" sldId="416"/>
            <ac:spMk id="2" creationId="{00000000-0000-0000-0000-000000000000}"/>
          </ac:spMkLst>
        </pc:spChg>
        <pc:spChg chg="mod">
          <ac:chgData name="" userId="" providerId="" clId="Web-{C62EF654-35C6-4A68-BFCC-E8511C55C934}" dt="2019-04-04T14:58:49.476" v="193" actId="20577"/>
          <ac:spMkLst>
            <pc:docMk/>
            <pc:sldMk cId="3628507780" sldId="416"/>
            <ac:spMk id="3" creationId="{00000000-0000-0000-0000-000000000000}"/>
          </ac:spMkLst>
        </pc:spChg>
        <pc:spChg chg="add mod">
          <ac:chgData name="" userId="" providerId="" clId="Web-{C62EF654-35C6-4A68-BFCC-E8511C55C934}" dt="2019-04-04T14:59:18.570" v="201" actId="1076"/>
          <ac:spMkLst>
            <pc:docMk/>
            <pc:sldMk cId="3628507780" sldId="416"/>
            <ac:spMk id="6" creationId="{B8D5CB62-48A3-4129-B15B-2C31D21AEB11}"/>
          </ac:spMkLst>
        </pc:spChg>
        <pc:spChg chg="add del">
          <ac:chgData name="" userId="" providerId="" clId="Web-{C62EF654-35C6-4A68-BFCC-E8511C55C934}" dt="2019-04-04T14:56:11.757" v="126"/>
          <ac:spMkLst>
            <pc:docMk/>
            <pc:sldMk cId="3628507780" sldId="416"/>
            <ac:spMk id="7" creationId="{D0C38BF0-0624-4D11-9CFA-B911D726EF17}"/>
          </ac:spMkLst>
        </pc:spChg>
        <pc:picChg chg="add mod modCrop">
          <ac:chgData name="" userId="" providerId="" clId="Web-{C62EF654-35C6-4A68-BFCC-E8511C55C934}" dt="2019-04-04T14:59:59.679" v="207"/>
          <ac:picMkLst>
            <pc:docMk/>
            <pc:sldMk cId="3628507780" sldId="416"/>
            <ac:picMk id="4" creationId="{15D39C71-5CC3-4B28-AC6E-6D80771EE3D0}"/>
          </ac:picMkLst>
        </pc:picChg>
      </pc:sldChg>
      <pc:sldChg chg="addSp delSp modSp new del">
        <pc:chgData name="" userId="" providerId="" clId="Web-{C62EF654-35C6-4A68-BFCC-E8511C55C934}" dt="2019-04-04T14:54:17.804" v="100"/>
        <pc:sldMkLst>
          <pc:docMk/>
          <pc:sldMk cId="2679818069" sldId="417"/>
        </pc:sldMkLst>
        <pc:spChg chg="del">
          <ac:chgData name="" userId="" providerId="" clId="Web-{C62EF654-35C6-4A68-BFCC-E8511C55C934}" dt="2019-04-04T14:49:27.959" v="97"/>
          <ac:spMkLst>
            <pc:docMk/>
            <pc:sldMk cId="2679818069" sldId="417"/>
            <ac:spMk id="3" creationId="{C7070C72-3424-435F-BE36-699816EA4412}"/>
          </ac:spMkLst>
        </pc:spChg>
        <pc:spChg chg="add del mod">
          <ac:chgData name="" userId="" providerId="" clId="Web-{C62EF654-35C6-4A68-BFCC-E8511C55C934}" dt="2019-04-04T14:49:40.584" v="99"/>
          <ac:spMkLst>
            <pc:docMk/>
            <pc:sldMk cId="2679818069" sldId="417"/>
            <ac:spMk id="7" creationId="{6E4FF2C7-6347-4D0F-B02D-9BEB4F8C9AEB}"/>
          </ac:spMkLst>
        </pc:spChg>
        <pc:graphicFrameChg chg="add del mod ord modGraphic">
          <ac:chgData name="" userId="" providerId="" clId="Web-{C62EF654-35C6-4A68-BFCC-E8511C55C934}" dt="2019-04-04T14:49:34.334" v="98"/>
          <ac:graphicFrameMkLst>
            <pc:docMk/>
            <pc:sldMk cId="2679818069" sldId="417"/>
            <ac:graphicFrameMk id="5" creationId="{FB2580AC-6311-4B6D-B1C5-3CDC739FA20A}"/>
          </ac:graphicFrameMkLst>
        </pc:graphicFrameChg>
        <pc:graphicFrameChg chg="add mod ord modGraphic">
          <ac:chgData name="" userId="" providerId="" clId="Web-{C62EF654-35C6-4A68-BFCC-E8511C55C934}" dt="2019-04-04T14:49:40.584" v="99"/>
          <ac:graphicFrameMkLst>
            <pc:docMk/>
            <pc:sldMk cId="2679818069" sldId="417"/>
            <ac:graphicFrameMk id="9" creationId="{D1B0EBE0-C5AA-4A90-8D92-4AF0BB1B42C7}"/>
          </ac:graphicFrameMkLst>
        </pc:graphicFrameChg>
      </pc:sldChg>
    </pc:docChg>
  </pc:docChgLst>
  <pc:docChgLst>
    <pc:chgData clId="Web-{656E3CD3-A488-4B70-A208-C8CD020AC90C}"/>
    <pc:docChg chg="addSld delSld modSld modSection">
      <pc:chgData name="" userId="" providerId="" clId="Web-{656E3CD3-A488-4B70-A208-C8CD020AC90C}" dt="2019-07-12T06:31:53.289" v="302"/>
      <pc:docMkLst>
        <pc:docMk/>
      </pc:docMkLst>
      <pc:sldChg chg="del">
        <pc:chgData name="" userId="" providerId="" clId="Web-{656E3CD3-A488-4B70-A208-C8CD020AC90C}" dt="2019-07-12T06:23:32.521" v="244"/>
        <pc:sldMkLst>
          <pc:docMk/>
          <pc:sldMk cId="3925925713" sldId="417"/>
        </pc:sldMkLst>
      </pc:sldChg>
      <pc:sldChg chg="delSp modSp">
        <pc:chgData name="" userId="" providerId="" clId="Web-{656E3CD3-A488-4B70-A208-C8CD020AC90C}" dt="2019-07-12T06:23:28.771" v="243"/>
        <pc:sldMkLst>
          <pc:docMk/>
          <pc:sldMk cId="2337466428" sldId="418"/>
        </pc:sldMkLst>
        <pc:graphicFrameChg chg="mod modGraphic">
          <ac:chgData name="" userId="" providerId="" clId="Web-{656E3CD3-A488-4B70-A208-C8CD020AC90C}" dt="2019-07-12T06:23:28.771" v="243"/>
          <ac:graphicFrameMkLst>
            <pc:docMk/>
            <pc:sldMk cId="2337466428" sldId="418"/>
            <ac:graphicFrameMk id="5" creationId="{00000000-0000-0000-0000-000000000000}"/>
          </ac:graphicFrameMkLst>
        </pc:graphicFrameChg>
        <pc:picChg chg="del">
          <ac:chgData name="" userId="" providerId="" clId="Web-{656E3CD3-A488-4B70-A208-C8CD020AC90C}" dt="2019-07-12T06:16:11.636" v="2"/>
          <ac:picMkLst>
            <pc:docMk/>
            <pc:sldMk cId="2337466428" sldId="418"/>
            <ac:picMk id="2050" creationId="{00000000-0000-0000-0000-000000000000}"/>
          </ac:picMkLst>
        </pc:picChg>
      </pc:sldChg>
      <pc:sldChg chg="delSp modSp del">
        <pc:chgData name="" userId="" providerId="" clId="Web-{656E3CD3-A488-4B70-A208-C8CD020AC90C}" dt="2019-07-12T06:25:12.631" v="276"/>
        <pc:sldMkLst>
          <pc:docMk/>
          <pc:sldMk cId="3326557913" sldId="419"/>
        </pc:sldMkLst>
        <pc:picChg chg="del">
          <ac:chgData name="" userId="" providerId="" clId="Web-{656E3CD3-A488-4B70-A208-C8CD020AC90C}" dt="2019-07-12T06:24:54.630" v="269"/>
          <ac:picMkLst>
            <pc:docMk/>
            <pc:sldMk cId="3326557913" sldId="419"/>
            <ac:picMk id="8" creationId="{00000000-0000-0000-0000-000000000000}"/>
          </ac:picMkLst>
        </pc:picChg>
        <pc:cxnChg chg="del mod">
          <ac:chgData name="" userId="" providerId="" clId="Web-{656E3CD3-A488-4B70-A208-C8CD020AC90C}" dt="2019-07-12T06:24:54.630" v="268"/>
          <ac:cxnSpMkLst>
            <pc:docMk/>
            <pc:sldMk cId="3326557913" sldId="419"/>
            <ac:cxnSpMk id="9" creationId="{00000000-0000-0000-0000-000000000000}"/>
          </ac:cxnSpMkLst>
        </pc:cxnChg>
        <pc:cxnChg chg="del mod">
          <ac:chgData name="" userId="" providerId="" clId="Web-{656E3CD3-A488-4B70-A208-C8CD020AC90C}" dt="2019-07-12T06:24:54.615" v="267"/>
          <ac:cxnSpMkLst>
            <pc:docMk/>
            <pc:sldMk cId="3326557913" sldId="419"/>
            <ac:cxnSpMk id="10" creationId="{00000000-0000-0000-0000-000000000000}"/>
          </ac:cxnSpMkLst>
        </pc:cxnChg>
      </pc:sldChg>
      <pc:sldChg chg="delSp del">
        <pc:chgData name="" userId="" providerId="" clId="Web-{656E3CD3-A488-4B70-A208-C8CD020AC90C}" dt="2019-07-12T06:24:22.865" v="259"/>
        <pc:sldMkLst>
          <pc:docMk/>
          <pc:sldMk cId="2182739440" sldId="420"/>
        </pc:sldMkLst>
        <pc:spChg chg="del">
          <ac:chgData name="" userId="" providerId="" clId="Web-{656E3CD3-A488-4B70-A208-C8CD020AC90C}" dt="2019-07-12T06:23:43.724" v="246"/>
          <ac:spMkLst>
            <pc:docMk/>
            <pc:sldMk cId="2182739440" sldId="420"/>
            <ac:spMk id="3" creationId="{00000000-0000-0000-0000-000000000000}"/>
          </ac:spMkLst>
        </pc:spChg>
        <pc:picChg chg="del">
          <ac:chgData name="" userId="" providerId="" clId="Web-{656E3CD3-A488-4B70-A208-C8CD020AC90C}" dt="2019-07-12T06:23:43.724" v="247"/>
          <ac:picMkLst>
            <pc:docMk/>
            <pc:sldMk cId="2182739440" sldId="420"/>
            <ac:picMk id="3074" creationId="{00000000-0000-0000-0000-000000000000}"/>
          </ac:picMkLst>
        </pc:picChg>
        <pc:cxnChg chg="del">
          <ac:chgData name="" userId="" providerId="" clId="Web-{656E3CD3-A488-4B70-A208-C8CD020AC90C}" dt="2019-07-12T06:23:49.005" v="250"/>
          <ac:cxnSpMkLst>
            <pc:docMk/>
            <pc:sldMk cId="2182739440" sldId="420"/>
            <ac:cxnSpMk id="7" creationId="{00000000-0000-0000-0000-000000000000}"/>
          </ac:cxnSpMkLst>
        </pc:cxnChg>
        <pc:cxnChg chg="del">
          <ac:chgData name="" userId="" providerId="" clId="Web-{656E3CD3-A488-4B70-A208-C8CD020AC90C}" dt="2019-07-12T06:23:49.005" v="249"/>
          <ac:cxnSpMkLst>
            <pc:docMk/>
            <pc:sldMk cId="2182739440" sldId="420"/>
            <ac:cxnSpMk id="12" creationId="{00000000-0000-0000-0000-000000000000}"/>
          </ac:cxnSpMkLst>
        </pc:cxnChg>
      </pc:sldChg>
      <pc:sldChg chg="delSp del">
        <pc:chgData name="" userId="" providerId="" clId="Web-{656E3CD3-A488-4B70-A208-C8CD020AC90C}" dt="2019-07-12T06:25:34.443" v="284"/>
        <pc:sldMkLst>
          <pc:docMk/>
          <pc:sldMk cId="37843698" sldId="421"/>
        </pc:sldMkLst>
        <pc:graphicFrameChg chg="del">
          <ac:chgData name="" userId="" providerId="" clId="Web-{656E3CD3-A488-4B70-A208-C8CD020AC90C}" dt="2019-07-12T06:25:26.568" v="279"/>
          <ac:graphicFrameMkLst>
            <pc:docMk/>
            <pc:sldMk cId="37843698" sldId="421"/>
            <ac:graphicFrameMk id="8" creationId="{D70E2FC2-BDB1-40F6-BD6F-1FAA8D831AE2}"/>
          </ac:graphicFrameMkLst>
        </pc:graphicFrameChg>
        <pc:graphicFrameChg chg="del">
          <ac:chgData name="" userId="" providerId="" clId="Web-{656E3CD3-A488-4B70-A208-C8CD020AC90C}" dt="2019-07-12T06:25:26.568" v="278"/>
          <ac:graphicFrameMkLst>
            <pc:docMk/>
            <pc:sldMk cId="37843698" sldId="421"/>
            <ac:graphicFrameMk id="10" creationId="{817A1B02-BD23-4001-83AA-CE215E4CAB2B}"/>
          </ac:graphicFrameMkLst>
        </pc:graphicFrameChg>
      </pc:sldChg>
      <pc:sldChg chg="del">
        <pc:chgData name="" userId="" providerId="" clId="Web-{656E3CD3-A488-4B70-A208-C8CD020AC90C}" dt="2019-07-12T06:25:55.928" v="291"/>
        <pc:sldMkLst>
          <pc:docMk/>
          <pc:sldMk cId="683696746" sldId="423"/>
        </pc:sldMkLst>
      </pc:sldChg>
      <pc:sldChg chg="del">
        <pc:chgData name="" userId="" providerId="" clId="Web-{656E3CD3-A488-4B70-A208-C8CD020AC90C}" dt="2019-07-12T06:16:05.349" v="1"/>
        <pc:sldMkLst>
          <pc:docMk/>
          <pc:sldMk cId="3418403817" sldId="425"/>
        </pc:sldMkLst>
      </pc:sldChg>
      <pc:sldChg chg="del">
        <pc:chgData name="" userId="" providerId="" clId="Web-{656E3CD3-A488-4B70-A208-C8CD020AC90C}" dt="2019-07-12T06:25:43.584" v="290"/>
        <pc:sldMkLst>
          <pc:docMk/>
          <pc:sldMk cId="1079646193" sldId="426"/>
        </pc:sldMkLst>
      </pc:sldChg>
      <pc:sldChg chg="del">
        <pc:chgData name="" userId="" providerId="" clId="Web-{656E3CD3-A488-4B70-A208-C8CD020AC90C}" dt="2019-07-12T06:15:57.094" v="0"/>
        <pc:sldMkLst>
          <pc:docMk/>
          <pc:sldMk cId="772454876" sldId="427"/>
        </pc:sldMkLst>
      </pc:sldChg>
      <pc:sldChg chg="modSp">
        <pc:chgData name="" userId="" providerId="" clId="Web-{656E3CD3-A488-4B70-A208-C8CD020AC90C}" dt="2019-07-12T06:21:25.734" v="150" actId="20577"/>
        <pc:sldMkLst>
          <pc:docMk/>
          <pc:sldMk cId="805857104" sldId="428"/>
        </pc:sldMkLst>
        <pc:spChg chg="mod">
          <ac:chgData name="" userId="" providerId="" clId="Web-{656E3CD3-A488-4B70-A208-C8CD020AC90C}" dt="2019-07-12T06:21:25.734" v="150" actId="20577"/>
          <ac:spMkLst>
            <pc:docMk/>
            <pc:sldMk cId="805857104" sldId="428"/>
            <ac:spMk id="3" creationId="{00000000-0000-0000-0000-000000000000}"/>
          </ac:spMkLst>
        </pc:spChg>
      </pc:sldChg>
      <pc:sldChg chg="modSp new">
        <pc:chgData name="" userId="" providerId="" clId="Web-{656E3CD3-A488-4B70-A208-C8CD020AC90C}" dt="2019-07-12T06:23:12.427" v="237" actId="1076"/>
        <pc:sldMkLst>
          <pc:docMk/>
          <pc:sldMk cId="2262900622" sldId="429"/>
        </pc:sldMkLst>
        <pc:spChg chg="mod">
          <ac:chgData name="" userId="" providerId="" clId="Web-{656E3CD3-A488-4B70-A208-C8CD020AC90C}" dt="2019-07-12T06:23:11.177" v="234" actId="20577"/>
          <ac:spMkLst>
            <pc:docMk/>
            <pc:sldMk cId="2262900622" sldId="429"/>
            <ac:spMk id="2" creationId="{7D5A0A74-2404-4F14-8787-19878A52D7A5}"/>
          </ac:spMkLst>
        </pc:spChg>
        <pc:spChg chg="mod">
          <ac:chgData name="" userId="" providerId="" clId="Web-{656E3CD3-A488-4B70-A208-C8CD020AC90C}" dt="2019-07-12T06:23:12.427" v="237" actId="1076"/>
          <ac:spMkLst>
            <pc:docMk/>
            <pc:sldMk cId="2262900622" sldId="429"/>
            <ac:spMk id="3" creationId="{A083B7BB-C171-41EE-B5B3-BE4B6A95FA4F}"/>
          </ac:spMkLst>
        </pc:spChg>
      </pc:sldChg>
      <pc:sldChg chg="modSp add replId">
        <pc:chgData name="" userId="" providerId="" clId="Web-{656E3CD3-A488-4B70-A208-C8CD020AC90C}" dt="2019-07-12T06:23:15.739" v="238" actId="1076"/>
        <pc:sldMkLst>
          <pc:docMk/>
          <pc:sldMk cId="3957609327" sldId="430"/>
        </pc:sldMkLst>
        <pc:spChg chg="mod">
          <ac:chgData name="" userId="" providerId="" clId="Web-{656E3CD3-A488-4B70-A208-C8CD020AC90C}" dt="2019-07-12T06:23:05.911" v="231" actId="20577"/>
          <ac:spMkLst>
            <pc:docMk/>
            <pc:sldMk cId="3957609327" sldId="430"/>
            <ac:spMk id="2" creationId="{7D5A0A74-2404-4F14-8787-19878A52D7A5}"/>
          </ac:spMkLst>
        </pc:spChg>
        <pc:spChg chg="mod">
          <ac:chgData name="" userId="" providerId="" clId="Web-{656E3CD3-A488-4B70-A208-C8CD020AC90C}" dt="2019-07-12T06:23:15.739" v="238" actId="1076"/>
          <ac:spMkLst>
            <pc:docMk/>
            <pc:sldMk cId="3957609327" sldId="430"/>
            <ac:spMk id="3" creationId="{A083B7BB-C171-41EE-B5B3-BE4B6A95FA4F}"/>
          </ac:spMkLst>
        </pc:spChg>
      </pc:sldChg>
      <pc:sldChg chg="modSp add replId">
        <pc:chgData name="" userId="" providerId="" clId="Web-{656E3CD3-A488-4B70-A208-C8CD020AC90C}" dt="2019-07-12T06:23:19.599" v="239" actId="1076"/>
        <pc:sldMkLst>
          <pc:docMk/>
          <pc:sldMk cId="723274420" sldId="431"/>
        </pc:sldMkLst>
        <pc:spChg chg="mod">
          <ac:chgData name="" userId="" providerId="" clId="Web-{656E3CD3-A488-4B70-A208-C8CD020AC90C}" dt="2019-07-12T06:23:01.552" v="228" actId="20577"/>
          <ac:spMkLst>
            <pc:docMk/>
            <pc:sldMk cId="723274420" sldId="431"/>
            <ac:spMk id="2" creationId="{7D5A0A74-2404-4F14-8787-19878A52D7A5}"/>
          </ac:spMkLst>
        </pc:spChg>
        <pc:spChg chg="mod">
          <ac:chgData name="" userId="" providerId="" clId="Web-{656E3CD3-A488-4B70-A208-C8CD020AC90C}" dt="2019-07-12T06:23:19.599" v="239" actId="1076"/>
          <ac:spMkLst>
            <pc:docMk/>
            <pc:sldMk cId="723274420" sldId="431"/>
            <ac:spMk id="3" creationId="{A083B7BB-C171-41EE-B5B3-BE4B6A95FA4F}"/>
          </ac:spMkLst>
        </pc:spChg>
      </pc:sldChg>
      <pc:sldChg chg="add replId">
        <pc:chgData name="" userId="" providerId="" clId="Web-{656E3CD3-A488-4B70-A208-C8CD020AC90C}" dt="2019-07-12T06:21:36.359" v="155"/>
        <pc:sldMkLst>
          <pc:docMk/>
          <pc:sldMk cId="3993663140" sldId="432"/>
        </pc:sldMkLst>
      </pc:sldChg>
      <pc:sldChg chg="addSp modSp add replId">
        <pc:chgData name="" userId="" providerId="" clId="Web-{656E3CD3-A488-4B70-A208-C8CD020AC90C}" dt="2019-07-12T06:24:13.318" v="257"/>
        <pc:sldMkLst>
          <pc:docMk/>
          <pc:sldMk cId="3262328056" sldId="433"/>
        </pc:sldMkLst>
        <pc:spChg chg="add">
          <ac:chgData name="" userId="" providerId="" clId="Web-{656E3CD3-A488-4B70-A208-C8CD020AC90C}" dt="2019-07-12T06:23:45.005" v="248"/>
          <ac:spMkLst>
            <pc:docMk/>
            <pc:sldMk cId="3262328056" sldId="433"/>
            <ac:spMk id="6" creationId="{0CEF96D0-E3BE-4882-9FC6-7BDE6B8979FD}"/>
          </ac:spMkLst>
        </pc:spChg>
        <pc:graphicFrameChg chg="mod modGraphic">
          <ac:chgData name="" userId="" providerId="" clId="Web-{656E3CD3-A488-4B70-A208-C8CD020AC90C}" dt="2019-07-12T06:24:13.318" v="257"/>
          <ac:graphicFrameMkLst>
            <pc:docMk/>
            <pc:sldMk cId="3262328056" sldId="433"/>
            <ac:graphicFrameMk id="5" creationId="{00000000-0000-0000-0000-000000000000}"/>
          </ac:graphicFrameMkLst>
        </pc:graphicFrameChg>
        <pc:picChg chg="add">
          <ac:chgData name="" userId="" providerId="" clId="Web-{656E3CD3-A488-4B70-A208-C8CD020AC90C}" dt="2019-07-12T06:23:45.005" v="248"/>
          <ac:picMkLst>
            <pc:docMk/>
            <pc:sldMk cId="3262328056" sldId="433"/>
            <ac:picMk id="4" creationId="{D58B5EF2-B492-428E-B20B-A60CF1FBE67D}"/>
          </ac:picMkLst>
        </pc:picChg>
        <pc:cxnChg chg="add mod">
          <ac:chgData name="" userId="" providerId="" clId="Web-{656E3CD3-A488-4B70-A208-C8CD020AC90C}" dt="2019-07-12T06:24:05.630" v="252"/>
          <ac:cxnSpMkLst>
            <pc:docMk/>
            <pc:sldMk cId="3262328056" sldId="433"/>
            <ac:cxnSpMk id="7" creationId="{80DCDA45-6B95-4BC7-9CAA-2F0B2F8D434F}"/>
          </ac:cxnSpMkLst>
        </pc:cxnChg>
        <pc:cxnChg chg="add mod">
          <ac:chgData name="" userId="" providerId="" clId="Web-{656E3CD3-A488-4B70-A208-C8CD020AC90C}" dt="2019-07-12T06:24:05.630" v="253"/>
          <ac:cxnSpMkLst>
            <pc:docMk/>
            <pc:sldMk cId="3262328056" sldId="433"/>
            <ac:cxnSpMk id="8" creationId="{5E39F0E9-CB31-4140-A7DB-6AB67F0664D8}"/>
          </ac:cxnSpMkLst>
        </pc:cxnChg>
      </pc:sldChg>
      <pc:sldChg chg="add replId">
        <pc:chgData name="" userId="" providerId="" clId="Web-{656E3CD3-A488-4B70-A208-C8CD020AC90C}" dt="2019-07-12T06:24:21.411" v="258"/>
        <pc:sldMkLst>
          <pc:docMk/>
          <pc:sldMk cId="2899320918" sldId="434"/>
        </pc:sldMkLst>
      </pc:sldChg>
      <pc:sldChg chg="addSp delSp add replId">
        <pc:chgData name="" userId="" providerId="" clId="Web-{656E3CD3-A488-4B70-A208-C8CD020AC90C}" dt="2019-07-12T06:24:59.396" v="274"/>
        <pc:sldMkLst>
          <pc:docMk/>
          <pc:sldMk cId="1892013999" sldId="435"/>
        </pc:sldMkLst>
        <pc:spChg chg="del">
          <ac:chgData name="" userId="" providerId="" clId="Web-{656E3CD3-A488-4B70-A208-C8CD020AC90C}" dt="2019-07-12T06:24:57.287" v="270"/>
          <ac:spMkLst>
            <pc:docMk/>
            <pc:sldMk cId="1892013999" sldId="435"/>
            <ac:spMk id="6" creationId="{0CEF96D0-E3BE-4882-9FC6-7BDE6B8979FD}"/>
          </ac:spMkLst>
        </pc:spChg>
        <pc:picChg chg="del">
          <ac:chgData name="" userId="" providerId="" clId="Web-{656E3CD3-A488-4B70-A208-C8CD020AC90C}" dt="2019-07-12T06:24:57.287" v="271"/>
          <ac:picMkLst>
            <pc:docMk/>
            <pc:sldMk cId="1892013999" sldId="435"/>
            <ac:picMk id="4" creationId="{D58B5EF2-B492-428E-B20B-A60CF1FBE67D}"/>
          </ac:picMkLst>
        </pc:picChg>
        <pc:picChg chg="add">
          <ac:chgData name="" userId="" providerId="" clId="Web-{656E3CD3-A488-4B70-A208-C8CD020AC90C}" dt="2019-07-12T06:24:59.396" v="274"/>
          <ac:picMkLst>
            <pc:docMk/>
            <pc:sldMk cId="1892013999" sldId="435"/>
            <ac:picMk id="9" creationId="{235DE87D-1C7D-4CDC-9E6F-A16D6908D2D1}"/>
          </ac:picMkLst>
        </pc:picChg>
        <pc:cxnChg chg="del">
          <ac:chgData name="" userId="" providerId="" clId="Web-{656E3CD3-A488-4B70-A208-C8CD020AC90C}" dt="2019-07-12T06:24:58.802" v="273"/>
          <ac:cxnSpMkLst>
            <pc:docMk/>
            <pc:sldMk cId="1892013999" sldId="435"/>
            <ac:cxnSpMk id="7" creationId="{80DCDA45-6B95-4BC7-9CAA-2F0B2F8D434F}"/>
          </ac:cxnSpMkLst>
        </pc:cxnChg>
        <pc:cxnChg chg="del">
          <ac:chgData name="" userId="" providerId="" clId="Web-{656E3CD3-A488-4B70-A208-C8CD020AC90C}" dt="2019-07-12T06:24:58.802" v="272"/>
          <ac:cxnSpMkLst>
            <pc:docMk/>
            <pc:sldMk cId="1892013999" sldId="435"/>
            <ac:cxnSpMk id="8" creationId="{5E39F0E9-CB31-4140-A7DB-6AB67F0664D8}"/>
          </ac:cxnSpMkLst>
        </pc:cxnChg>
        <pc:cxnChg chg="add">
          <ac:chgData name="" userId="" providerId="" clId="Web-{656E3CD3-A488-4B70-A208-C8CD020AC90C}" dt="2019-07-12T06:24:59.396" v="274"/>
          <ac:cxnSpMkLst>
            <pc:docMk/>
            <pc:sldMk cId="1892013999" sldId="435"/>
            <ac:cxnSpMk id="10" creationId="{63839269-8AA4-48E5-8FB8-B1EF6C85173C}"/>
          </ac:cxnSpMkLst>
        </pc:cxnChg>
        <pc:cxnChg chg="add">
          <ac:chgData name="" userId="" providerId="" clId="Web-{656E3CD3-A488-4B70-A208-C8CD020AC90C}" dt="2019-07-12T06:24:59.396" v="274"/>
          <ac:cxnSpMkLst>
            <pc:docMk/>
            <pc:sldMk cId="1892013999" sldId="435"/>
            <ac:cxnSpMk id="11" creationId="{80D0D80B-1129-4700-853C-2F86CE338002}"/>
          </ac:cxnSpMkLst>
        </pc:cxnChg>
      </pc:sldChg>
      <pc:sldChg chg="add replId">
        <pc:chgData name="" userId="" providerId="" clId="Web-{656E3CD3-A488-4B70-A208-C8CD020AC90C}" dt="2019-07-12T06:25:10.131" v="275"/>
        <pc:sldMkLst>
          <pc:docMk/>
          <pc:sldMk cId="1816200502" sldId="436"/>
        </pc:sldMkLst>
      </pc:sldChg>
      <pc:sldChg chg="addSp delSp add replId">
        <pc:chgData name="" userId="" providerId="" clId="Web-{656E3CD3-A488-4B70-A208-C8CD020AC90C}" dt="2019-07-12T06:25:31.537" v="283"/>
        <pc:sldMkLst>
          <pc:docMk/>
          <pc:sldMk cId="3507379589" sldId="437"/>
        </pc:sldMkLst>
        <pc:graphicFrameChg chg="add">
          <ac:chgData name="" userId="" providerId="" clId="Web-{656E3CD3-A488-4B70-A208-C8CD020AC90C}" dt="2019-07-12T06:25:31.537" v="283"/>
          <ac:graphicFrameMkLst>
            <pc:docMk/>
            <pc:sldMk cId="3507379589" sldId="437"/>
            <ac:graphicFrameMk id="7" creationId="{1B09EE2E-B8D6-48F8-8959-0EF1B9E32916}"/>
          </ac:graphicFrameMkLst>
        </pc:graphicFrameChg>
        <pc:graphicFrameChg chg="add">
          <ac:chgData name="" userId="" providerId="" clId="Web-{656E3CD3-A488-4B70-A208-C8CD020AC90C}" dt="2019-07-12T06:25:31.537" v="283"/>
          <ac:graphicFrameMkLst>
            <pc:docMk/>
            <pc:sldMk cId="3507379589" sldId="437"/>
            <ac:graphicFrameMk id="8" creationId="{0D24F689-7C90-4916-A4EE-DD80921DC9A9}"/>
          </ac:graphicFrameMkLst>
        </pc:graphicFrameChg>
        <pc:picChg chg="del">
          <ac:chgData name="" userId="" providerId="" clId="Web-{656E3CD3-A488-4B70-A208-C8CD020AC90C}" dt="2019-07-12T06:25:29.881" v="281"/>
          <ac:picMkLst>
            <pc:docMk/>
            <pc:sldMk cId="3507379589" sldId="437"/>
            <ac:picMk id="9" creationId="{235DE87D-1C7D-4CDC-9E6F-A16D6908D2D1}"/>
          </ac:picMkLst>
        </pc:picChg>
        <pc:cxnChg chg="del">
          <ac:chgData name="" userId="" providerId="" clId="Web-{656E3CD3-A488-4B70-A208-C8CD020AC90C}" dt="2019-07-12T06:25:31.162" v="282"/>
          <ac:cxnSpMkLst>
            <pc:docMk/>
            <pc:sldMk cId="3507379589" sldId="437"/>
            <ac:cxnSpMk id="10" creationId="{63839269-8AA4-48E5-8FB8-B1EF6C85173C}"/>
          </ac:cxnSpMkLst>
        </pc:cxnChg>
        <pc:cxnChg chg="del">
          <ac:chgData name="" userId="" providerId="" clId="Web-{656E3CD3-A488-4B70-A208-C8CD020AC90C}" dt="2019-07-12T06:25:28.521" v="280"/>
          <ac:cxnSpMkLst>
            <pc:docMk/>
            <pc:sldMk cId="3507379589" sldId="437"/>
            <ac:cxnSpMk id="11" creationId="{80D0D80B-1129-4700-853C-2F86CE338002}"/>
          </ac:cxnSpMkLst>
        </pc:cxnChg>
      </pc:sldChg>
      <pc:sldChg chg="addSp delSp add replId">
        <pc:chgData name="" userId="" providerId="" clId="Web-{656E3CD3-A488-4B70-A208-C8CD020AC90C}" dt="2019-07-12T06:25:42.599" v="289"/>
        <pc:sldMkLst>
          <pc:docMk/>
          <pc:sldMk cId="2948576587" sldId="438"/>
        </pc:sldMkLst>
        <pc:graphicFrameChg chg="add">
          <ac:chgData name="" userId="" providerId="" clId="Web-{656E3CD3-A488-4B70-A208-C8CD020AC90C}" dt="2019-07-12T06:25:42.553" v="288"/>
          <ac:graphicFrameMkLst>
            <pc:docMk/>
            <pc:sldMk cId="2948576587" sldId="438"/>
            <ac:graphicFrameMk id="3" creationId="{4AF42F6E-7EA9-47E5-9A0C-631D07E3FDE8}"/>
          </ac:graphicFrameMkLst>
        </pc:graphicFrameChg>
        <pc:graphicFrameChg chg="add">
          <ac:chgData name="" userId="" providerId="" clId="Web-{656E3CD3-A488-4B70-A208-C8CD020AC90C}" dt="2019-07-12T06:25:42.599" v="289"/>
          <ac:graphicFrameMkLst>
            <pc:docMk/>
            <pc:sldMk cId="2948576587" sldId="438"/>
            <ac:graphicFrameMk id="4" creationId="{38C51387-914B-4D5A-B3AE-2BCEB703B5AE}"/>
          </ac:graphicFrameMkLst>
        </pc:graphicFrameChg>
        <pc:graphicFrameChg chg="del">
          <ac:chgData name="" userId="" providerId="" clId="Web-{656E3CD3-A488-4B70-A208-C8CD020AC90C}" dt="2019-07-12T06:25:39.006" v="287"/>
          <ac:graphicFrameMkLst>
            <pc:docMk/>
            <pc:sldMk cId="2948576587" sldId="438"/>
            <ac:graphicFrameMk id="7" creationId="{1B09EE2E-B8D6-48F8-8959-0EF1B9E32916}"/>
          </ac:graphicFrameMkLst>
        </pc:graphicFrameChg>
        <pc:graphicFrameChg chg="del">
          <ac:chgData name="" userId="" providerId="" clId="Web-{656E3CD3-A488-4B70-A208-C8CD020AC90C}" dt="2019-07-12T06:25:39.006" v="286"/>
          <ac:graphicFrameMkLst>
            <pc:docMk/>
            <pc:sldMk cId="2948576587" sldId="438"/>
            <ac:graphicFrameMk id="8" creationId="{0D24F689-7C90-4916-A4EE-DD80921DC9A9}"/>
          </ac:graphicFrameMkLst>
        </pc:graphicFrameChg>
      </pc:sldChg>
      <pc:sldChg chg="addSp delSp modSp new">
        <pc:chgData name="" userId="" providerId="" clId="Web-{656E3CD3-A488-4B70-A208-C8CD020AC90C}" dt="2019-07-12T06:30:24.757" v="297" actId="14100"/>
        <pc:sldMkLst>
          <pc:docMk/>
          <pc:sldMk cId="392087987" sldId="439"/>
        </pc:sldMkLst>
        <pc:spChg chg="del">
          <ac:chgData name="" userId="" providerId="" clId="Web-{656E3CD3-A488-4B70-A208-C8CD020AC90C}" dt="2019-07-12T06:28:23.069" v="294"/>
          <ac:spMkLst>
            <pc:docMk/>
            <pc:sldMk cId="392087987" sldId="439"/>
            <ac:spMk id="2" creationId="{C5B26DEA-0C31-4056-AB72-CBCBA534F520}"/>
          </ac:spMkLst>
        </pc:spChg>
        <pc:spChg chg="del">
          <ac:chgData name="" userId="" providerId="" clId="Web-{656E3CD3-A488-4B70-A208-C8CD020AC90C}" dt="2019-07-12T06:28:21.288" v="293"/>
          <ac:spMkLst>
            <pc:docMk/>
            <pc:sldMk cId="392087987" sldId="439"/>
            <ac:spMk id="3" creationId="{55352745-6B7C-46CA-9476-C2B2CA106439}"/>
          </ac:spMkLst>
        </pc:spChg>
        <pc:picChg chg="add mod">
          <ac:chgData name="" userId="" providerId="" clId="Web-{656E3CD3-A488-4B70-A208-C8CD020AC90C}" dt="2019-07-12T06:30:24.757" v="297" actId="14100"/>
          <ac:picMkLst>
            <pc:docMk/>
            <pc:sldMk cId="392087987" sldId="439"/>
            <ac:picMk id="4" creationId="{65022470-A05B-4F07-A519-EA2C26131F8B}"/>
          </ac:picMkLst>
        </pc:picChg>
      </pc:sldChg>
      <pc:sldChg chg="addSp delSp modSp new">
        <pc:chgData name="" userId="" providerId="" clId="Web-{656E3CD3-A488-4B70-A208-C8CD020AC90C}" dt="2019-07-12T06:31:53.289" v="302"/>
        <pc:sldMkLst>
          <pc:docMk/>
          <pc:sldMk cId="601872922" sldId="440"/>
        </pc:sldMkLst>
        <pc:spChg chg="del">
          <ac:chgData name="" userId="" providerId="" clId="Web-{656E3CD3-A488-4B70-A208-C8CD020AC90C}" dt="2019-07-12T06:31:45.023" v="299"/>
          <ac:spMkLst>
            <pc:docMk/>
            <pc:sldMk cId="601872922" sldId="440"/>
            <ac:spMk id="3" creationId="{BA86DC38-5587-4C31-ACB7-3139250889B2}"/>
          </ac:spMkLst>
        </pc:spChg>
        <pc:spChg chg="add mod">
          <ac:chgData name="" userId="" providerId="" clId="Web-{656E3CD3-A488-4B70-A208-C8CD020AC90C}" dt="2019-07-12T06:31:53.289" v="302"/>
          <ac:spMkLst>
            <pc:docMk/>
            <pc:sldMk cId="601872922" sldId="440"/>
            <ac:spMk id="9" creationId="{86F7ADBA-718F-474F-9DE2-8E5951B92880}"/>
          </ac:spMkLst>
        </pc:spChg>
        <pc:picChg chg="add del mod ord">
          <ac:chgData name="" userId="" providerId="" clId="Web-{656E3CD3-A488-4B70-A208-C8CD020AC90C}" dt="2019-07-12T06:31:53.289" v="302"/>
          <ac:picMkLst>
            <pc:docMk/>
            <pc:sldMk cId="601872922" sldId="440"/>
            <ac:picMk id="4" creationId="{4F12EECC-B73B-48FA-A441-82E23D751405}"/>
          </ac:picMkLst>
        </pc:picChg>
        <pc:picChg chg="add del mod">
          <ac:chgData name="" userId="" providerId="" clId="Web-{656E3CD3-A488-4B70-A208-C8CD020AC90C}" dt="2019-07-12T06:31:52.367" v="301"/>
          <ac:picMkLst>
            <pc:docMk/>
            <pc:sldMk cId="601872922" sldId="440"/>
            <ac:picMk id="6" creationId="{F14A4408-A6BC-4BF0-9B48-3CE109F5D6D2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 dirty="0"/>
              <a:t>Aroma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Aroma!$B$85</c:f>
              <c:strCache>
                <c:ptCount val="1"/>
                <c:pt idx="0">
                  <c:v>Copeland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Aroma!$A$86:$A$91</c:f>
              <c:strCache>
                <c:ptCount val="6"/>
                <c:pt idx="0">
                  <c:v>Grainy</c:v>
                </c:pt>
                <c:pt idx="1">
                  <c:v>Nutty</c:v>
                </c:pt>
                <c:pt idx="2">
                  <c:v>Bready</c:v>
                </c:pt>
                <c:pt idx="3">
                  <c:v>Grassy</c:v>
                </c:pt>
                <c:pt idx="4">
                  <c:v>Earthy</c:v>
                </c:pt>
                <c:pt idx="5">
                  <c:v>Floral</c:v>
                </c:pt>
              </c:strCache>
            </c:strRef>
          </c:cat>
          <c:val>
            <c:numRef>
              <c:f>Aroma!$B$86:$B$91</c:f>
              <c:numCache>
                <c:formatCode>General</c:formatCode>
                <c:ptCount val="6"/>
                <c:pt idx="0">
                  <c:v>3.468354430379747</c:v>
                </c:pt>
                <c:pt idx="1">
                  <c:v>2.063291139240506</c:v>
                </c:pt>
                <c:pt idx="2">
                  <c:v>3.240506329113924</c:v>
                </c:pt>
                <c:pt idx="3">
                  <c:v>1.367088607594936</c:v>
                </c:pt>
                <c:pt idx="4">
                  <c:v>1.0</c:v>
                </c:pt>
                <c:pt idx="5">
                  <c:v>0.734177215189874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41-430B-B00B-D6735E15597C}"/>
            </c:ext>
          </c:extLst>
        </c:ser>
        <c:ser>
          <c:idx val="1"/>
          <c:order val="1"/>
          <c:tx>
            <c:strRef>
              <c:f>Aroma!$C$85</c:f>
              <c:strCache>
                <c:ptCount val="1"/>
                <c:pt idx="0">
                  <c:v>Lyon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Aroma!$A$86:$A$91</c:f>
              <c:strCache>
                <c:ptCount val="6"/>
                <c:pt idx="0">
                  <c:v>Grainy</c:v>
                </c:pt>
                <c:pt idx="1">
                  <c:v>Nutty</c:v>
                </c:pt>
                <c:pt idx="2">
                  <c:v>Bready</c:v>
                </c:pt>
                <c:pt idx="3">
                  <c:v>Grassy</c:v>
                </c:pt>
                <c:pt idx="4">
                  <c:v>Earthy</c:v>
                </c:pt>
                <c:pt idx="5">
                  <c:v>Floral</c:v>
                </c:pt>
              </c:strCache>
            </c:strRef>
          </c:cat>
          <c:val>
            <c:numRef>
              <c:f>Aroma!$C$86:$C$91</c:f>
              <c:numCache>
                <c:formatCode>General</c:formatCode>
                <c:ptCount val="6"/>
                <c:pt idx="0">
                  <c:v>2.632911392405063</c:v>
                </c:pt>
                <c:pt idx="1">
                  <c:v>1.962025316455696</c:v>
                </c:pt>
                <c:pt idx="2">
                  <c:v>2.153846153846154</c:v>
                </c:pt>
                <c:pt idx="3">
                  <c:v>2.316455696202529</c:v>
                </c:pt>
                <c:pt idx="4">
                  <c:v>1.354430379746836</c:v>
                </c:pt>
                <c:pt idx="5">
                  <c:v>1.227848101265823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41-430B-B00B-D6735E15597C}"/>
            </c:ext>
          </c:extLst>
        </c:ser>
        <c:ser>
          <c:idx val="2"/>
          <c:order val="2"/>
          <c:tx>
            <c:strRef>
              <c:f>Aroma!$D$85</c:f>
              <c:strCache>
                <c:ptCount val="1"/>
                <c:pt idx="0">
                  <c:v>Baronesse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Aroma!$A$86:$A$91</c:f>
              <c:strCache>
                <c:ptCount val="6"/>
                <c:pt idx="0">
                  <c:v>Grainy</c:v>
                </c:pt>
                <c:pt idx="1">
                  <c:v>Nutty</c:v>
                </c:pt>
                <c:pt idx="2">
                  <c:v>Bready</c:v>
                </c:pt>
                <c:pt idx="3">
                  <c:v>Grassy</c:v>
                </c:pt>
                <c:pt idx="4">
                  <c:v>Earthy</c:v>
                </c:pt>
                <c:pt idx="5">
                  <c:v>Floral</c:v>
                </c:pt>
              </c:strCache>
            </c:strRef>
          </c:cat>
          <c:val>
            <c:numRef>
              <c:f>Aroma!$D$86:$D$91</c:f>
              <c:numCache>
                <c:formatCode>General</c:formatCode>
                <c:ptCount val="6"/>
                <c:pt idx="0">
                  <c:v>3.101265822784809</c:v>
                </c:pt>
                <c:pt idx="1">
                  <c:v>1.873417721518988</c:v>
                </c:pt>
                <c:pt idx="2">
                  <c:v>2.430379746835443</c:v>
                </c:pt>
                <c:pt idx="3">
                  <c:v>1.848101265822785</c:v>
                </c:pt>
                <c:pt idx="4">
                  <c:v>1.379746835443038</c:v>
                </c:pt>
                <c:pt idx="5">
                  <c:v>0.936708860759494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41-430B-B00B-D6735E155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757872"/>
        <c:axId val="233659120"/>
      </c:radarChart>
      <c:catAx>
        <c:axId val="36475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/>
            </a:pPr>
            <a:endParaRPr lang="en-US"/>
          </a:p>
        </c:txPr>
        <c:crossAx val="233659120"/>
        <c:crosses val="autoZero"/>
        <c:auto val="1"/>
        <c:lblAlgn val="ctr"/>
        <c:lblOffset val="100"/>
        <c:noMultiLvlLbl val="0"/>
      </c:catAx>
      <c:valAx>
        <c:axId val="2336591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64757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 dirty="0"/>
              <a:t>Flavor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Flavor!$B$85</c:f>
              <c:strCache>
                <c:ptCount val="1"/>
                <c:pt idx="0">
                  <c:v>Copeland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Flavor!$A$86:$A$91</c:f>
              <c:strCache>
                <c:ptCount val="6"/>
                <c:pt idx="0">
                  <c:v>Grainy</c:v>
                </c:pt>
                <c:pt idx="1">
                  <c:v>Nutty</c:v>
                </c:pt>
                <c:pt idx="2">
                  <c:v>Bready</c:v>
                </c:pt>
                <c:pt idx="3">
                  <c:v>Grassy</c:v>
                </c:pt>
                <c:pt idx="4">
                  <c:v>Earthy</c:v>
                </c:pt>
                <c:pt idx="5">
                  <c:v>Floral</c:v>
                </c:pt>
              </c:strCache>
            </c:strRef>
          </c:cat>
          <c:val>
            <c:numRef>
              <c:f>Flavor!$B$86:$B$91</c:f>
              <c:numCache>
                <c:formatCode>General</c:formatCode>
                <c:ptCount val="6"/>
                <c:pt idx="0">
                  <c:v>3.434210526315788</c:v>
                </c:pt>
                <c:pt idx="1">
                  <c:v>2.30263157894737</c:v>
                </c:pt>
                <c:pt idx="2">
                  <c:v>3.06578947368421</c:v>
                </c:pt>
                <c:pt idx="3">
                  <c:v>1.802631578947368</c:v>
                </c:pt>
                <c:pt idx="4">
                  <c:v>0.868421052631579</c:v>
                </c:pt>
                <c:pt idx="5">
                  <c:v>1.355263157894737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61-4368-BF9A-81B88DDF9DD7}"/>
            </c:ext>
          </c:extLst>
        </c:ser>
        <c:ser>
          <c:idx val="1"/>
          <c:order val="1"/>
          <c:tx>
            <c:strRef>
              <c:f>Flavor!$C$85</c:f>
              <c:strCache>
                <c:ptCount val="1"/>
                <c:pt idx="0">
                  <c:v>Lyon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Flavor!$A$86:$A$91</c:f>
              <c:strCache>
                <c:ptCount val="6"/>
                <c:pt idx="0">
                  <c:v>Grainy</c:v>
                </c:pt>
                <c:pt idx="1">
                  <c:v>Nutty</c:v>
                </c:pt>
                <c:pt idx="2">
                  <c:v>Bready</c:v>
                </c:pt>
                <c:pt idx="3">
                  <c:v>Grassy</c:v>
                </c:pt>
                <c:pt idx="4">
                  <c:v>Earthy</c:v>
                </c:pt>
                <c:pt idx="5">
                  <c:v>Floral</c:v>
                </c:pt>
              </c:strCache>
            </c:strRef>
          </c:cat>
          <c:val>
            <c:numRef>
              <c:f>Flavor!$C$86:$C$91</c:f>
              <c:numCache>
                <c:formatCode>General</c:formatCode>
                <c:ptCount val="6"/>
                <c:pt idx="0">
                  <c:v>2.657894736842106</c:v>
                </c:pt>
                <c:pt idx="1">
                  <c:v>1.894736842105263</c:v>
                </c:pt>
                <c:pt idx="2">
                  <c:v>2.736842105263155</c:v>
                </c:pt>
                <c:pt idx="3">
                  <c:v>2.730263157894737</c:v>
                </c:pt>
                <c:pt idx="4">
                  <c:v>1.328947368421053</c:v>
                </c:pt>
                <c:pt idx="5">
                  <c:v>1.723684210526316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961-4368-BF9A-81B88DDF9DD7}"/>
            </c:ext>
          </c:extLst>
        </c:ser>
        <c:ser>
          <c:idx val="2"/>
          <c:order val="2"/>
          <c:tx>
            <c:strRef>
              <c:f>Flavor!$D$85</c:f>
              <c:strCache>
                <c:ptCount val="1"/>
                <c:pt idx="0">
                  <c:v>Baronesse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Flavor!$A$86:$A$91</c:f>
              <c:strCache>
                <c:ptCount val="6"/>
                <c:pt idx="0">
                  <c:v>Grainy</c:v>
                </c:pt>
                <c:pt idx="1">
                  <c:v>Nutty</c:v>
                </c:pt>
                <c:pt idx="2">
                  <c:v>Bready</c:v>
                </c:pt>
                <c:pt idx="3">
                  <c:v>Grassy</c:v>
                </c:pt>
                <c:pt idx="4">
                  <c:v>Earthy</c:v>
                </c:pt>
                <c:pt idx="5">
                  <c:v>Floral</c:v>
                </c:pt>
              </c:strCache>
            </c:strRef>
          </c:cat>
          <c:val>
            <c:numRef>
              <c:f>Flavor!$D$86:$D$91</c:f>
              <c:numCache>
                <c:formatCode>General</c:formatCode>
                <c:ptCount val="6"/>
                <c:pt idx="0">
                  <c:v>3.092105263157895</c:v>
                </c:pt>
                <c:pt idx="1">
                  <c:v>2.039473684210526</c:v>
                </c:pt>
                <c:pt idx="2">
                  <c:v>2.460526315789474</c:v>
                </c:pt>
                <c:pt idx="3">
                  <c:v>2.210526315789474</c:v>
                </c:pt>
                <c:pt idx="4">
                  <c:v>1.342105263157895</c:v>
                </c:pt>
                <c:pt idx="5">
                  <c:v>1.486842105263158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961-4368-BF9A-81B88DDF9D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3065952"/>
        <c:axId val="233066480"/>
      </c:radarChart>
      <c:catAx>
        <c:axId val="23306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/>
            </a:pPr>
            <a:endParaRPr lang="en-US"/>
          </a:p>
        </c:txPr>
        <c:crossAx val="233066480"/>
        <c:crosses val="autoZero"/>
        <c:auto val="1"/>
        <c:lblAlgn val="ctr"/>
        <c:lblOffset val="100"/>
        <c:noMultiLvlLbl val="0"/>
      </c:catAx>
      <c:valAx>
        <c:axId val="2330664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3306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Flavor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Flavor_Descriptives!$A$2</c:f>
              <c:strCache>
                <c:ptCount val="1"/>
                <c:pt idx="0">
                  <c:v>Baronesse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Flavor_Descriptives!$B$1:$G$1</c:f>
              <c:strCache>
                <c:ptCount val="6"/>
                <c:pt idx="0">
                  <c:v>Grainy</c:v>
                </c:pt>
                <c:pt idx="1">
                  <c:v>Nutty</c:v>
                </c:pt>
                <c:pt idx="2">
                  <c:v>Bready</c:v>
                </c:pt>
                <c:pt idx="3">
                  <c:v>Grassy</c:v>
                </c:pt>
                <c:pt idx="4">
                  <c:v>Earthy</c:v>
                </c:pt>
                <c:pt idx="5">
                  <c:v>Floral</c:v>
                </c:pt>
              </c:strCache>
            </c:strRef>
          </c:cat>
          <c:val>
            <c:numRef>
              <c:f>Flavor_Descriptives!$B$2:$G$2</c:f>
              <c:numCache>
                <c:formatCode>General</c:formatCode>
                <c:ptCount val="6"/>
                <c:pt idx="0">
                  <c:v>4.4</c:v>
                </c:pt>
                <c:pt idx="1">
                  <c:v>2.9</c:v>
                </c:pt>
                <c:pt idx="2">
                  <c:v>4.3</c:v>
                </c:pt>
                <c:pt idx="3">
                  <c:v>1.6</c:v>
                </c:pt>
                <c:pt idx="4">
                  <c:v>1.4</c:v>
                </c:pt>
                <c:pt idx="5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04-4F25-8C9D-87DE95554171}"/>
            </c:ext>
          </c:extLst>
        </c:ser>
        <c:ser>
          <c:idx val="1"/>
          <c:order val="1"/>
          <c:tx>
            <c:strRef>
              <c:f>Flavor_Descriptives!$A$3</c:f>
              <c:strCache>
                <c:ptCount val="1"/>
                <c:pt idx="0">
                  <c:v>Lyon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Flavor_Descriptives!$B$1:$G$1</c:f>
              <c:strCache>
                <c:ptCount val="6"/>
                <c:pt idx="0">
                  <c:v>Grainy</c:v>
                </c:pt>
                <c:pt idx="1">
                  <c:v>Nutty</c:v>
                </c:pt>
                <c:pt idx="2">
                  <c:v>Bready</c:v>
                </c:pt>
                <c:pt idx="3">
                  <c:v>Grassy</c:v>
                </c:pt>
                <c:pt idx="4">
                  <c:v>Earthy</c:v>
                </c:pt>
                <c:pt idx="5">
                  <c:v>Floral</c:v>
                </c:pt>
              </c:strCache>
            </c:strRef>
          </c:cat>
          <c:val>
            <c:numRef>
              <c:f>Flavor_Descriptives!$B$3:$G$3</c:f>
              <c:numCache>
                <c:formatCode>General</c:formatCode>
                <c:ptCount val="6"/>
                <c:pt idx="0">
                  <c:v>4.0</c:v>
                </c:pt>
                <c:pt idx="1">
                  <c:v>2.5</c:v>
                </c:pt>
                <c:pt idx="2">
                  <c:v>3.6</c:v>
                </c:pt>
                <c:pt idx="3">
                  <c:v>1.9</c:v>
                </c:pt>
                <c:pt idx="4">
                  <c:v>1.1</c:v>
                </c:pt>
                <c:pt idx="5">
                  <c:v>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B04-4F25-8C9D-87DE95554171}"/>
            </c:ext>
          </c:extLst>
        </c:ser>
        <c:ser>
          <c:idx val="2"/>
          <c:order val="2"/>
          <c:tx>
            <c:strRef>
              <c:f>Flavor_Descriptives!$A$4</c:f>
              <c:strCache>
                <c:ptCount val="1"/>
                <c:pt idx="0">
                  <c:v>CDC-Copeland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Flavor_Descriptives!$B$1:$G$1</c:f>
              <c:strCache>
                <c:ptCount val="6"/>
                <c:pt idx="0">
                  <c:v>Grainy</c:v>
                </c:pt>
                <c:pt idx="1">
                  <c:v>Nutty</c:v>
                </c:pt>
                <c:pt idx="2">
                  <c:v>Bready</c:v>
                </c:pt>
                <c:pt idx="3">
                  <c:v>Grassy</c:v>
                </c:pt>
                <c:pt idx="4">
                  <c:v>Earthy</c:v>
                </c:pt>
                <c:pt idx="5">
                  <c:v>Floral</c:v>
                </c:pt>
              </c:strCache>
            </c:strRef>
          </c:cat>
          <c:val>
            <c:numRef>
              <c:f>Flavor_Descriptives!$B$4:$G$4</c:f>
              <c:numCache>
                <c:formatCode>General</c:formatCode>
                <c:ptCount val="6"/>
                <c:pt idx="0">
                  <c:v>4.1</c:v>
                </c:pt>
                <c:pt idx="1">
                  <c:v>2.8</c:v>
                </c:pt>
                <c:pt idx="2">
                  <c:v>3.9</c:v>
                </c:pt>
                <c:pt idx="3">
                  <c:v>1.4</c:v>
                </c:pt>
                <c:pt idx="4">
                  <c:v>1.4</c:v>
                </c:pt>
                <c:pt idx="5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B04-4F25-8C9D-87DE955541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651408"/>
        <c:axId val="361516576"/>
      </c:radarChart>
      <c:catAx>
        <c:axId val="36465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61516576"/>
        <c:crosses val="autoZero"/>
        <c:auto val="1"/>
        <c:lblAlgn val="ctr"/>
        <c:lblOffset val="100"/>
        <c:noMultiLvlLbl val="0"/>
      </c:catAx>
      <c:valAx>
        <c:axId val="3615165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64651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Aroma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252532767925213"/>
          <c:y val="0.176530355093887"/>
          <c:w val="0.48986383770961"/>
          <c:h val="0.677315499374673"/>
        </c:manualLayout>
      </c:layout>
      <c:radarChart>
        <c:radarStyle val="marker"/>
        <c:varyColors val="0"/>
        <c:ser>
          <c:idx val="0"/>
          <c:order val="0"/>
          <c:tx>
            <c:strRef>
              <c:f>Aroma_Descriptives!$A$2</c:f>
              <c:strCache>
                <c:ptCount val="1"/>
                <c:pt idx="0">
                  <c:v>Baronesse</c:v>
                </c:pt>
              </c:strCache>
            </c:strRef>
          </c:tx>
          <c:marker>
            <c:symbol val="none"/>
          </c:marker>
          <c:cat>
            <c:strRef>
              <c:f>Aroma_Descriptives!$B$1:$G$1</c:f>
              <c:strCache>
                <c:ptCount val="6"/>
                <c:pt idx="0">
                  <c:v>Grainy</c:v>
                </c:pt>
                <c:pt idx="1">
                  <c:v>Nutty</c:v>
                </c:pt>
                <c:pt idx="2">
                  <c:v>Bready</c:v>
                </c:pt>
                <c:pt idx="3">
                  <c:v>Grassy</c:v>
                </c:pt>
                <c:pt idx="4">
                  <c:v>Earthy</c:v>
                </c:pt>
                <c:pt idx="5">
                  <c:v>Floral</c:v>
                </c:pt>
              </c:strCache>
            </c:strRef>
          </c:cat>
          <c:val>
            <c:numRef>
              <c:f>Aroma_Descriptives!$B$2:$G$2</c:f>
              <c:numCache>
                <c:formatCode>General</c:formatCode>
                <c:ptCount val="6"/>
                <c:pt idx="0">
                  <c:v>4.359999999999998</c:v>
                </c:pt>
                <c:pt idx="1">
                  <c:v>3.02</c:v>
                </c:pt>
                <c:pt idx="2">
                  <c:v>4.59</c:v>
                </c:pt>
                <c:pt idx="3">
                  <c:v>1.19</c:v>
                </c:pt>
                <c:pt idx="4">
                  <c:v>1.45</c:v>
                </c:pt>
                <c:pt idx="5">
                  <c:v>1.06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8B-47E7-8AB8-9C654DFE3861}"/>
            </c:ext>
          </c:extLst>
        </c:ser>
        <c:ser>
          <c:idx val="1"/>
          <c:order val="1"/>
          <c:tx>
            <c:strRef>
              <c:f>Aroma_Descriptives!$A$3</c:f>
              <c:strCache>
                <c:ptCount val="1"/>
                <c:pt idx="0">
                  <c:v>Lyon</c:v>
                </c:pt>
              </c:strCache>
            </c:strRef>
          </c:tx>
          <c:marker>
            <c:symbol val="none"/>
          </c:marker>
          <c:cat>
            <c:strRef>
              <c:f>Aroma_Descriptives!$B$1:$G$1</c:f>
              <c:strCache>
                <c:ptCount val="6"/>
                <c:pt idx="0">
                  <c:v>Grainy</c:v>
                </c:pt>
                <c:pt idx="1">
                  <c:v>Nutty</c:v>
                </c:pt>
                <c:pt idx="2">
                  <c:v>Bready</c:v>
                </c:pt>
                <c:pt idx="3">
                  <c:v>Grassy</c:v>
                </c:pt>
                <c:pt idx="4">
                  <c:v>Earthy</c:v>
                </c:pt>
                <c:pt idx="5">
                  <c:v>Floral</c:v>
                </c:pt>
              </c:strCache>
            </c:strRef>
          </c:cat>
          <c:val>
            <c:numRef>
              <c:f>Aroma_Descriptives!$B$3:$G$3</c:f>
              <c:numCache>
                <c:formatCode>General</c:formatCode>
                <c:ptCount val="6"/>
                <c:pt idx="0">
                  <c:v>4.09</c:v>
                </c:pt>
                <c:pt idx="1">
                  <c:v>2.63</c:v>
                </c:pt>
                <c:pt idx="2">
                  <c:v>3.89</c:v>
                </c:pt>
                <c:pt idx="3">
                  <c:v>1.32</c:v>
                </c:pt>
                <c:pt idx="4">
                  <c:v>1.24</c:v>
                </c:pt>
                <c:pt idx="5">
                  <c:v>0.98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8B-47E7-8AB8-9C654DFE3861}"/>
            </c:ext>
          </c:extLst>
        </c:ser>
        <c:ser>
          <c:idx val="2"/>
          <c:order val="2"/>
          <c:tx>
            <c:strRef>
              <c:f>Aroma_Descriptives!$A$4</c:f>
              <c:strCache>
                <c:ptCount val="1"/>
                <c:pt idx="0">
                  <c:v>CDC-Copeland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Aroma_Descriptives!$B$1:$G$1</c:f>
              <c:strCache>
                <c:ptCount val="6"/>
                <c:pt idx="0">
                  <c:v>Grainy</c:v>
                </c:pt>
                <c:pt idx="1">
                  <c:v>Nutty</c:v>
                </c:pt>
                <c:pt idx="2">
                  <c:v>Bready</c:v>
                </c:pt>
                <c:pt idx="3">
                  <c:v>Grassy</c:v>
                </c:pt>
                <c:pt idx="4">
                  <c:v>Earthy</c:v>
                </c:pt>
                <c:pt idx="5">
                  <c:v>Floral</c:v>
                </c:pt>
              </c:strCache>
            </c:strRef>
          </c:cat>
          <c:val>
            <c:numRef>
              <c:f>Aroma_Descriptives!$B$4:$G$4</c:f>
              <c:numCache>
                <c:formatCode>General</c:formatCode>
                <c:ptCount val="6"/>
                <c:pt idx="0">
                  <c:v>4.25</c:v>
                </c:pt>
                <c:pt idx="1">
                  <c:v>2.88</c:v>
                </c:pt>
                <c:pt idx="2">
                  <c:v>4.17</c:v>
                </c:pt>
                <c:pt idx="3">
                  <c:v>1.05</c:v>
                </c:pt>
                <c:pt idx="4">
                  <c:v>1.34</c:v>
                </c:pt>
                <c:pt idx="5">
                  <c:v>0.93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28B-47E7-8AB8-9C654DFE38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4103040"/>
        <c:axId val="-45013232"/>
      </c:radarChart>
      <c:catAx>
        <c:axId val="-441030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 sz="1600"/>
            </a:pPr>
            <a:endParaRPr lang="en-US"/>
          </a:p>
        </c:txPr>
        <c:crossAx val="-45013232"/>
        <c:crosses val="autoZero"/>
        <c:auto val="0"/>
        <c:lblAlgn val="ctr"/>
        <c:lblOffset val="100"/>
        <c:noMultiLvlLbl val="0"/>
      </c:catAx>
      <c:valAx>
        <c:axId val="-45013232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-441030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1960316159547"/>
          <c:y val="0.911189955232009"/>
          <c:w val="0.801149994120868"/>
          <c:h val="0.0816165324274469"/>
        </c:manualLayout>
      </c:layout>
      <c:overlay val="0"/>
      <c:txPr>
        <a:bodyPr rot="0" vert="horz"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930578" y="1"/>
            <a:ext cx="3300491" cy="46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8" tIns="46139" rIns="92278" bIns="46139" numCol="1" anchor="t" anchorCtr="0" compatLnSpc="1">
            <a:prstTxWarp prst="textNoShape">
              <a:avLst/>
            </a:prstTxWarp>
          </a:bodyPr>
          <a:lstStyle>
            <a:lvl1pPr defTabSz="923690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241843" y="1"/>
            <a:ext cx="767361" cy="46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8" tIns="46139" rIns="92278" bIns="46139" numCol="1" anchor="t" anchorCtr="0" compatLnSpc="1">
            <a:prstTxWarp prst="textNoShape">
              <a:avLst/>
            </a:prstTxWarp>
          </a:bodyPr>
          <a:lstStyle>
            <a:lvl1pPr algn="r" defTabSz="922200" eaLnBrk="1" hangingPunct="1">
              <a:defRPr sz="1200"/>
            </a:lvl1pPr>
          </a:lstStyle>
          <a:p>
            <a:pPr>
              <a:defRPr/>
            </a:pPr>
            <a:fld id="{4EB4AAAE-A118-4480-86AE-F9890527DC0D}" type="datetime1">
              <a:rPr lang="en-US" altLang="en-US"/>
              <a:pPr>
                <a:defRPr/>
              </a:pPr>
              <a:t>7/11/19</a:t>
            </a:fld>
            <a:endParaRPr lang="en-US" altLang="en-US" dirty="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054"/>
            <a:ext cx="3037122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8" tIns="46139" rIns="92278" bIns="46139" numCol="1" anchor="b" anchorCtr="0" compatLnSpc="1">
            <a:prstTxWarp prst="textNoShape">
              <a:avLst/>
            </a:prstTxWarp>
          </a:bodyPr>
          <a:lstStyle>
            <a:lvl1pPr defTabSz="923690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885" y="8829054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8" tIns="46139" rIns="92278" bIns="46139" numCol="1" anchor="b" anchorCtr="0" compatLnSpc="1">
            <a:prstTxWarp prst="textNoShape">
              <a:avLst/>
            </a:prstTxWarp>
          </a:bodyPr>
          <a:lstStyle>
            <a:lvl1pPr algn="r" defTabSz="922200" eaLnBrk="1" hangingPunct="1">
              <a:defRPr sz="1200"/>
            </a:lvl1pPr>
          </a:lstStyle>
          <a:p>
            <a:pPr>
              <a:defRPr/>
            </a:pPr>
            <a:fld id="{352D6A70-89AE-4E80-B477-F4BBAE3C45D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0527"/>
            <a:ext cx="2833610" cy="461877"/>
          </a:xfrm>
          <a:prstGeom prst="rect">
            <a:avLst/>
          </a:prstGeom>
          <a:noFill/>
        </p:spPr>
        <p:txBody>
          <a:bodyPr lIns="91636" tIns="45819" rIns="91636" bIns="45819">
            <a:spAutoFit/>
          </a:bodyPr>
          <a:lstStyle/>
          <a:p>
            <a:pPr eaLnBrk="1" hangingPunct="1">
              <a:defRPr/>
            </a:pPr>
            <a:r>
              <a:rPr lang="en-US" sz="1200" spc="30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WASHINGTON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223539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7122" cy="46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8" tIns="46139" rIns="92278" bIns="46139" numCol="1" anchor="t" anchorCtr="0" compatLnSpc="1">
            <a:prstTxWarp prst="textNoShape">
              <a:avLst/>
            </a:prstTxWarp>
          </a:bodyPr>
          <a:lstStyle>
            <a:lvl1pPr defTabSz="923690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885" y="1"/>
            <a:ext cx="3038319" cy="46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8" tIns="46139" rIns="92278" bIns="46139" numCol="1" anchor="t" anchorCtr="0" compatLnSpc="1">
            <a:prstTxWarp prst="textNoShape">
              <a:avLst/>
            </a:prstTxWarp>
          </a:bodyPr>
          <a:lstStyle>
            <a:lvl1pPr algn="r" defTabSz="922200" eaLnBrk="1" hangingPunct="1">
              <a:defRPr sz="1200"/>
            </a:lvl1pPr>
          </a:lstStyle>
          <a:p>
            <a:pPr>
              <a:defRPr/>
            </a:pPr>
            <a:fld id="{FC3F9AD1-3D52-4005-B6DF-70B1A474B302}" type="datetime1">
              <a:rPr lang="en-US" altLang="en-US"/>
              <a:pPr>
                <a:defRPr/>
              </a:pPr>
              <a:t>7/11/19</a:t>
            </a:fld>
            <a:endParaRPr lang="en-US" altLang="en-US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9787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519" y="4416633"/>
            <a:ext cx="5607362" cy="418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8" tIns="46139" rIns="92278" bIns="461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054"/>
            <a:ext cx="3037122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8" tIns="46139" rIns="92278" bIns="46139" numCol="1" anchor="b" anchorCtr="0" compatLnSpc="1">
            <a:prstTxWarp prst="textNoShape">
              <a:avLst/>
            </a:prstTxWarp>
          </a:bodyPr>
          <a:lstStyle>
            <a:lvl1pPr defTabSz="923690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885" y="8829054"/>
            <a:ext cx="3038319" cy="46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8" tIns="46139" rIns="92278" bIns="46139" numCol="1" anchor="b" anchorCtr="0" compatLnSpc="1">
            <a:prstTxWarp prst="textNoShape">
              <a:avLst/>
            </a:prstTxWarp>
          </a:bodyPr>
          <a:lstStyle>
            <a:lvl1pPr algn="r" defTabSz="922200" eaLnBrk="1" hangingPunct="1">
              <a:defRPr sz="1200"/>
            </a:lvl1pPr>
          </a:lstStyle>
          <a:p>
            <a:pPr>
              <a:defRPr/>
            </a:pPr>
            <a:fld id="{FC779B80-A8B3-4F86-BBAA-3A4CB89A208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501781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4" t="25705" r="20018" b="25449"/>
          <a:stretch>
            <a:fillRect/>
          </a:stretch>
        </p:blipFill>
        <p:spPr bwMode="auto">
          <a:xfrm>
            <a:off x="0" y="0"/>
            <a:ext cx="4857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047750"/>
            <a:ext cx="485775" cy="5810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invGray">
          <a:xfrm>
            <a:off x="484093" y="2122098"/>
            <a:ext cx="8659903" cy="424732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invGray">
          <a:xfrm>
            <a:off x="484093" y="2754909"/>
            <a:ext cx="8659904" cy="430887"/>
          </a:xfrm>
        </p:spPr>
        <p:txBody>
          <a:bodyPr rIns="0"/>
          <a:lstStyle>
            <a:lvl1pPr marL="0" indent="0" algn="ctr">
              <a:buFont typeface="Arial" pitchFamily="34" charset="0"/>
              <a:buNone/>
              <a:defRPr sz="2200" b="0">
                <a:solidFill>
                  <a:schemeClr val="bg2">
                    <a:lumMod val="50000"/>
                    <a:lumOff val="50000"/>
                  </a:schemeClr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84188" y="6381750"/>
            <a:ext cx="1550987" cy="4762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066925" y="6381750"/>
            <a:ext cx="6100763" cy="476250"/>
          </a:xfrm>
        </p:spPr>
        <p:txBody>
          <a:bodyPr anchorCtr="1"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9275" y="6381750"/>
            <a:ext cx="9747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2A7B7-13B0-45A5-B0DD-7338683BEE6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038858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 userDrawn="1"/>
        </p:nvGrpSpPr>
        <p:grpSpPr bwMode="auto">
          <a:xfrm>
            <a:off x="0" y="6705600"/>
            <a:ext cx="9144000" cy="152400"/>
            <a:chOff x="0" y="6705600"/>
            <a:chExt cx="9144000" cy="15240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0" y="6705600"/>
              <a:ext cx="3048000" cy="15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 bwMode="auto">
            <a:xfrm>
              <a:off x="3048000" y="6705600"/>
              <a:ext cx="3048000" cy="15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Rectangle 6"/>
            <p:cNvSpPr/>
            <p:nvPr userDrawn="1"/>
          </p:nvSpPr>
          <p:spPr bwMode="auto">
            <a:xfrm>
              <a:off x="6096000" y="6705600"/>
              <a:ext cx="3048000" cy="15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8" name="Picture 18" descr="wsuTLSigRvs-201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3873500" y="5943600"/>
            <a:ext cx="13970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501261" y="3337388"/>
            <a:ext cx="8141479" cy="480131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1" dirty="0">
                <a:solidFill>
                  <a:schemeClr val="tx1"/>
                </a:solidFill>
                <a:effectLst/>
                <a:latin typeface="Lucida Sans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90719" y="3939050"/>
            <a:ext cx="8162563" cy="430887"/>
          </a:xfrm>
        </p:spPr>
        <p:txBody>
          <a:bodyPr rIns="0" anchorCtr="0"/>
          <a:lstStyle>
            <a:lvl1pPr marL="0" indent="0" algn="ctr">
              <a:buFont typeface="Arial" pitchFamily="34" charset="0"/>
              <a:buNone/>
              <a:defRPr sz="2200" b="0">
                <a:solidFill>
                  <a:schemeClr val="tx1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64300"/>
            <a:ext cx="1550988" cy="393700"/>
          </a:xfr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1573213" y="6464300"/>
            <a:ext cx="6451600" cy="393700"/>
          </a:xfr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9275" y="6464300"/>
            <a:ext cx="974725" cy="393700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9F4FBDA-F619-4419-A28E-85B1387790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48282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903116"/>
            <a:ext cx="7772400" cy="480131"/>
          </a:xfrm>
        </p:spPr>
        <p:txBody>
          <a:bodyPr/>
          <a:lstStyle>
            <a:lvl1pPr>
              <a:defRPr sz="2800">
                <a:latin typeface="Lucida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14" y="1543943"/>
            <a:ext cx="7772400" cy="1954894"/>
          </a:xfrm>
        </p:spPr>
        <p:txBody>
          <a:bodyPr/>
          <a:lstStyle>
            <a:lvl1pPr marL="344488" indent="-179388">
              <a:spcBef>
                <a:spcPts val="1200"/>
              </a:spcBef>
              <a:buSzPct val="100000"/>
              <a:buFont typeface="Arial" pitchFamily="34" charset="0"/>
              <a:buChar char="•"/>
              <a:defRPr sz="2600" b="0"/>
            </a:lvl1pPr>
            <a:lvl2pPr marL="509588" indent="-165100">
              <a:spcBef>
                <a:spcPts val="400"/>
              </a:spcBef>
              <a:buSzPct val="75000"/>
              <a:buFont typeface="Wingdings" pitchFamily="2" charset="2"/>
              <a:buChar char="§"/>
              <a:defRPr sz="2400"/>
            </a:lvl2pPr>
            <a:lvl3pPr marL="688975" indent="-179388">
              <a:spcBef>
                <a:spcPts val="400"/>
              </a:spcBef>
              <a:buSzPct val="100000"/>
              <a:buFont typeface="Lucida Sans" pitchFamily="34" charset="0"/>
              <a:buChar char="–"/>
              <a:defRPr/>
            </a:lvl3pPr>
            <a:lvl4pPr marL="9144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</a:defRPr>
            </a:lvl4pPr>
            <a:lvl5pPr marL="10795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E772B41-2859-4E0D-93CE-1D4E6EA7C8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2460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vboydo\My Documents\0 val work\1 WSU signature identities\PullmanTLSigsWindows\face to face - matted gifs to use\wsuTLSig4cW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6030913"/>
            <a:ext cx="13763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18842" y="1993614"/>
            <a:ext cx="5070298" cy="892552"/>
          </a:xfrm>
        </p:spPr>
        <p:txBody>
          <a:bodyPr anchorCtr="0"/>
          <a:lstStyle>
            <a:lvl1pPr algn="l">
              <a:lnSpc>
                <a:spcPct val="100000"/>
              </a:lnSpc>
              <a:defRPr sz="2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18842" y="2978475"/>
            <a:ext cx="5070298" cy="430887"/>
          </a:xfrm>
        </p:spPr>
        <p:txBody>
          <a:bodyPr rIns="0" anchorCtr="0"/>
          <a:lstStyle>
            <a:lvl1pPr marL="0" indent="0" algn="l">
              <a:buFontTx/>
              <a:buNone/>
              <a:defRPr sz="2200" b="0">
                <a:solidFill>
                  <a:schemeClr val="bg2"/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7C4CFBD-1362-4B15-B04F-B759C0B92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41684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1" y="969592"/>
            <a:ext cx="5600700" cy="4801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686" y="1813811"/>
            <a:ext cx="4002321" cy="2355004"/>
          </a:xfrm>
        </p:spPr>
        <p:txBody>
          <a:bodyPr/>
          <a:lstStyle>
            <a:lvl1pPr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406" y="1813811"/>
            <a:ext cx="3969948" cy="2355004"/>
          </a:xfrm>
        </p:spPr>
        <p:txBody>
          <a:bodyPr/>
          <a:lstStyle>
            <a:lvl1pPr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31BB006-AEF3-4C1F-B13E-AC2BEC8F70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18296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801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2355004"/>
          </a:xfrm>
        </p:spPr>
        <p:txBody>
          <a:bodyPr/>
          <a:lstStyle>
            <a:lvl1pPr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8309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2355004"/>
          </a:xfrm>
        </p:spPr>
        <p:txBody>
          <a:bodyPr/>
          <a:lstStyle>
            <a:lvl1pPr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CE364A9-20D8-4B6B-8D0C-92566C8E3F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84759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1" y="1981200"/>
            <a:ext cx="5600700" cy="4801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B290822-0B1A-4315-816E-27F9241178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22089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A4BC9AD-12F2-463D-8C95-688CF5A56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8302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64633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2355004"/>
          </a:xfrm>
        </p:spPr>
        <p:txBody>
          <a:bodyPr/>
          <a:lstStyle>
            <a:lvl1pPr marL="165100" indent="-165100">
              <a:buSzPct val="125000"/>
              <a:buFont typeface="Arial" pitchFamily="34" charset="0"/>
              <a:buChar char="•"/>
              <a:defRPr lang="en-US" sz="26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509588" indent="-165100">
              <a:buSzPct val="125000"/>
              <a:buFont typeface="Arial" pitchFamily="34" charset="0"/>
              <a:buChar char="•"/>
              <a:defRPr lang="en-US" sz="2400" dirty="0" smtClean="0">
                <a:solidFill>
                  <a:schemeClr val="bg2"/>
                </a:solidFill>
                <a:latin typeface="Lucida Sans" pitchFamily="34" charset="0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</a:defRPr>
            </a:lvl3pPr>
            <a:lvl4pPr marL="974725" indent="-180975"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F73A706-183C-4375-8B49-F9CD6BF4E6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4365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36933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83EC365-54C8-44CA-990B-C3553598C9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1417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1" y="1981200"/>
            <a:ext cx="5600700" cy="4801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260" y="2667001"/>
            <a:ext cx="4832092" cy="1851025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2E41520-EFDF-42EF-9424-462B2516C7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4499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778" y="734315"/>
            <a:ext cx="8652222" cy="424732"/>
          </a:xfrm>
        </p:spPr>
        <p:txBody>
          <a:bodyPr/>
          <a:lstStyle>
            <a:lvl1pPr algn="ctr">
              <a:defRPr sz="2400">
                <a:latin typeface="Lucida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374" y="1507920"/>
            <a:ext cx="6145030" cy="1599412"/>
          </a:xfrm>
        </p:spPr>
        <p:txBody>
          <a:bodyPr lIns="457200" rIns="457200"/>
          <a:lstStyle>
            <a:lvl1pPr marL="344488" indent="-179388">
              <a:spcBef>
                <a:spcPts val="1200"/>
              </a:spcBef>
              <a:buSzPct val="100000"/>
              <a:buFont typeface="Arial" pitchFamily="34" charset="0"/>
              <a:buChar char="•"/>
              <a:defRPr sz="2000" b="0"/>
            </a:lvl1pPr>
            <a:lvl2pPr marL="509588" indent="-165100">
              <a:spcBef>
                <a:spcPts val="400"/>
              </a:spcBef>
              <a:buSzPct val="75000"/>
              <a:buFont typeface="Wingdings" pitchFamily="2" charset="2"/>
              <a:buChar char="§"/>
              <a:defRPr sz="1800"/>
            </a:lvl2pPr>
            <a:lvl3pPr marL="795337" indent="-219456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800"/>
            </a:lvl3pPr>
            <a:lvl4pPr marL="9144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sz="1600"/>
            </a:lvl4pPr>
            <a:lvl5pPr marL="10795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487C9-8933-4A85-8256-2EFBBAC0C6E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8248935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4441" y="1981200"/>
            <a:ext cx="1348061" cy="251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45320" y="1981200"/>
            <a:ext cx="2774606" cy="2514600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60EFE41-7333-4693-9D42-6DF72F6F83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8374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4" t="25705" r="20018" b="25449"/>
          <a:stretch>
            <a:fillRect/>
          </a:stretch>
        </p:blipFill>
        <p:spPr bwMode="auto">
          <a:xfrm>
            <a:off x="0" y="0"/>
            <a:ext cx="4857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047750"/>
            <a:ext cx="485775" cy="5810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invGray">
          <a:xfrm>
            <a:off x="484093" y="2122098"/>
            <a:ext cx="8659903" cy="424732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invGray">
          <a:xfrm>
            <a:off x="484093" y="2754909"/>
            <a:ext cx="8659904" cy="430887"/>
          </a:xfrm>
        </p:spPr>
        <p:txBody>
          <a:bodyPr rIns="0"/>
          <a:lstStyle>
            <a:lvl1pPr marL="0" indent="0" algn="ctr">
              <a:buFont typeface="Arial" pitchFamily="34" charset="0"/>
              <a:buNone/>
              <a:defRPr sz="2200" b="0">
                <a:solidFill>
                  <a:schemeClr val="bg2">
                    <a:lumMod val="50000"/>
                    <a:lumOff val="50000"/>
                  </a:schemeClr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84188" y="6381750"/>
            <a:ext cx="1550987" cy="4762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066925" y="6381750"/>
            <a:ext cx="6100763" cy="476250"/>
          </a:xfrm>
        </p:spPr>
        <p:txBody>
          <a:bodyPr anchorCtr="1"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9275" y="6381750"/>
            <a:ext cx="9747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6F312-8FE9-41B2-A458-A2AFB14B4D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151882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778" y="734315"/>
            <a:ext cx="8652222" cy="424732"/>
          </a:xfrm>
        </p:spPr>
        <p:txBody>
          <a:bodyPr/>
          <a:lstStyle>
            <a:lvl1pPr algn="ctr">
              <a:defRPr sz="2400">
                <a:latin typeface="Lucida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374" y="1507920"/>
            <a:ext cx="6145030" cy="1599412"/>
          </a:xfrm>
        </p:spPr>
        <p:txBody>
          <a:bodyPr lIns="457200" rIns="457200"/>
          <a:lstStyle>
            <a:lvl1pPr marL="344488" indent="-179388">
              <a:spcBef>
                <a:spcPts val="1200"/>
              </a:spcBef>
              <a:buSzPct val="100000"/>
              <a:buFont typeface="Arial" pitchFamily="34" charset="0"/>
              <a:buChar char="•"/>
              <a:defRPr sz="2000" b="0"/>
            </a:lvl1pPr>
            <a:lvl2pPr marL="509588" indent="-165100">
              <a:spcBef>
                <a:spcPts val="400"/>
              </a:spcBef>
              <a:buSzPct val="75000"/>
              <a:buFont typeface="Wingdings" pitchFamily="2" charset="2"/>
              <a:buChar char="§"/>
              <a:defRPr sz="1800"/>
            </a:lvl2pPr>
            <a:lvl3pPr marL="795337" indent="-219456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800"/>
            </a:lvl3pPr>
            <a:lvl4pPr marL="9144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sz="1600"/>
            </a:lvl4pPr>
            <a:lvl5pPr marL="10795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3C960-340C-4755-B120-1C7A0AA898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27707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91778" y="344837"/>
            <a:ext cx="8652222" cy="369332"/>
          </a:xfrm>
        </p:spPr>
        <p:txBody>
          <a:bodyPr/>
          <a:lstStyle>
            <a:lvl1pPr algn="ctr">
              <a:lnSpc>
                <a:spcPct val="100000"/>
              </a:lnSpc>
              <a:defRPr sz="18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91778" y="709196"/>
            <a:ext cx="8652222" cy="338554"/>
          </a:xfrm>
        </p:spPr>
        <p:txBody>
          <a:bodyPr rIns="0"/>
          <a:lstStyle>
            <a:lvl1pPr marL="0" indent="0" algn="ctr">
              <a:buFontTx/>
              <a:buNone/>
              <a:defRPr sz="1600" b="0">
                <a:solidFill>
                  <a:schemeClr val="bg2">
                    <a:lumMod val="50000"/>
                    <a:lumOff val="50000"/>
                  </a:schemeClr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C267E-7E99-49DB-B24D-4F661D397A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91525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4" y="677600"/>
            <a:ext cx="8659907" cy="4801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5575" y="1790759"/>
            <a:ext cx="4002321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295" y="1790759"/>
            <a:ext cx="3969948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B8A97-40B9-43AF-B00C-37B12BC99E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97789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2879"/>
            <a:ext cx="8686800" cy="4801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22" y="1681734"/>
            <a:ext cx="4040188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7721" y="2136455"/>
            <a:ext cx="4040188" cy="1806648"/>
          </a:xfrm>
        </p:spPr>
        <p:txBody>
          <a:bodyPr/>
          <a:lstStyle>
            <a:lvl1pPr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5547" y="1681734"/>
            <a:ext cx="4041775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5546" y="2136455"/>
            <a:ext cx="4041775" cy="1806648"/>
          </a:xfrm>
        </p:spPr>
        <p:txBody>
          <a:bodyPr/>
          <a:lstStyle>
            <a:lvl1pPr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0F185-CD23-4632-9225-BD654A8749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77859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726" y="2081092"/>
            <a:ext cx="8675274" cy="4801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0DCEC-4407-4783-B4BA-63100AAC5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9739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14684-1E7D-474F-9377-CD4A1E079A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26844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64633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1851276"/>
          </a:xfrm>
        </p:spPr>
        <p:txBody>
          <a:bodyPr/>
          <a:lstStyle>
            <a:lvl1pPr marL="165100" indent="-165100">
              <a:buSzPct val="125000"/>
              <a:buFont typeface="Arial" pitchFamily="34" charset="0"/>
              <a:buChar char="•"/>
              <a:defRPr lang="en-US" sz="24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457200" indent="-165100" defTabSz="914400"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 marL="974725" indent="-180975">
              <a:buSzPct val="125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A128-9283-4B03-9C2F-0CAEEDE70A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06094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23007"/>
            <a:ext cx="5486400" cy="36933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66801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98573-7909-42B7-9A3A-BA07823422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92050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91778" y="344837"/>
            <a:ext cx="8652222" cy="369332"/>
          </a:xfrm>
        </p:spPr>
        <p:txBody>
          <a:bodyPr/>
          <a:lstStyle>
            <a:lvl1pPr algn="ctr">
              <a:lnSpc>
                <a:spcPct val="100000"/>
              </a:lnSpc>
              <a:defRPr sz="18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91778" y="709196"/>
            <a:ext cx="8652222" cy="338554"/>
          </a:xfrm>
        </p:spPr>
        <p:txBody>
          <a:bodyPr rIns="0"/>
          <a:lstStyle>
            <a:lvl1pPr marL="0" indent="0" algn="ctr">
              <a:buFontTx/>
              <a:buNone/>
              <a:defRPr sz="1600" b="0">
                <a:solidFill>
                  <a:schemeClr val="bg2">
                    <a:lumMod val="50000"/>
                    <a:lumOff val="50000"/>
                  </a:schemeClr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27B62-43E2-4D98-ACBF-C7F3615E61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893071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4" t="25705" r="20018" b="25449"/>
          <a:stretch>
            <a:fillRect/>
          </a:stretch>
        </p:blipFill>
        <p:spPr bwMode="auto">
          <a:xfrm>
            <a:off x="0" y="0"/>
            <a:ext cx="4857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047750"/>
            <a:ext cx="485775" cy="5810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invGray">
          <a:xfrm>
            <a:off x="484093" y="2122098"/>
            <a:ext cx="8659903" cy="424732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invGray">
          <a:xfrm>
            <a:off x="484093" y="2754909"/>
            <a:ext cx="8659904" cy="430887"/>
          </a:xfrm>
        </p:spPr>
        <p:txBody>
          <a:bodyPr rIns="0"/>
          <a:lstStyle>
            <a:lvl1pPr marL="0" indent="0" algn="ctr">
              <a:buFont typeface="Arial" pitchFamily="34" charset="0"/>
              <a:buNone/>
              <a:defRPr sz="2200" b="0">
                <a:solidFill>
                  <a:schemeClr val="bg2">
                    <a:lumMod val="50000"/>
                    <a:lumOff val="50000"/>
                  </a:schemeClr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84188" y="6381750"/>
            <a:ext cx="1550987" cy="47625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066925" y="6381750"/>
            <a:ext cx="6100763" cy="476250"/>
          </a:xfrm>
        </p:spPr>
        <p:txBody>
          <a:bodyPr anchorCtr="1"/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9275" y="6381750"/>
            <a:ext cx="9747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2C183-9CE2-4316-8F0D-BA441F3B74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83559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778" y="734315"/>
            <a:ext cx="8652222" cy="424732"/>
          </a:xfrm>
        </p:spPr>
        <p:txBody>
          <a:bodyPr/>
          <a:lstStyle>
            <a:lvl1pPr algn="ctr">
              <a:defRPr sz="2400">
                <a:latin typeface="Lucida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374" y="1507920"/>
            <a:ext cx="6145030" cy="1599412"/>
          </a:xfrm>
        </p:spPr>
        <p:txBody>
          <a:bodyPr lIns="457200" rIns="457200"/>
          <a:lstStyle>
            <a:lvl1pPr marL="344488" indent="-179388">
              <a:spcBef>
                <a:spcPts val="1200"/>
              </a:spcBef>
              <a:buSzPct val="100000"/>
              <a:buFont typeface="Arial" pitchFamily="34" charset="0"/>
              <a:buChar char="•"/>
              <a:defRPr sz="2000" b="0"/>
            </a:lvl1pPr>
            <a:lvl2pPr marL="509588" indent="-165100">
              <a:spcBef>
                <a:spcPts val="400"/>
              </a:spcBef>
              <a:buSzPct val="75000"/>
              <a:buFont typeface="Wingdings" pitchFamily="2" charset="2"/>
              <a:buChar char="§"/>
              <a:defRPr sz="1800"/>
            </a:lvl2pPr>
            <a:lvl3pPr marL="795337" indent="-219456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800"/>
            </a:lvl3pPr>
            <a:lvl4pPr marL="9144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sz="1600"/>
            </a:lvl4pPr>
            <a:lvl5pPr marL="10795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706A6-94C3-4376-A0CD-F7E39E055A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037099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91778" y="344837"/>
            <a:ext cx="8652222" cy="369332"/>
          </a:xfrm>
        </p:spPr>
        <p:txBody>
          <a:bodyPr/>
          <a:lstStyle>
            <a:lvl1pPr algn="ctr">
              <a:lnSpc>
                <a:spcPct val="100000"/>
              </a:lnSpc>
              <a:defRPr sz="18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91778" y="709196"/>
            <a:ext cx="8652222" cy="338554"/>
          </a:xfrm>
        </p:spPr>
        <p:txBody>
          <a:bodyPr rIns="0"/>
          <a:lstStyle>
            <a:lvl1pPr marL="0" indent="0" algn="ctr">
              <a:buFontTx/>
              <a:buNone/>
              <a:defRPr sz="1600" b="0">
                <a:solidFill>
                  <a:schemeClr val="bg2">
                    <a:lumMod val="50000"/>
                    <a:lumOff val="50000"/>
                  </a:schemeClr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130BB-3B0B-4F3E-9BF7-3B44D0226F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46756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4" y="677600"/>
            <a:ext cx="8659907" cy="4801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5575" y="1790759"/>
            <a:ext cx="4002321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295" y="1790759"/>
            <a:ext cx="3969948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B4DEA-0930-4896-AA9F-4DBBA41DCA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708789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2879"/>
            <a:ext cx="8686800" cy="4801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22" y="1681734"/>
            <a:ext cx="4040188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7721" y="2136455"/>
            <a:ext cx="4040188" cy="1806648"/>
          </a:xfrm>
        </p:spPr>
        <p:txBody>
          <a:bodyPr/>
          <a:lstStyle>
            <a:lvl1pPr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5547" y="1681734"/>
            <a:ext cx="4041775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5546" y="2136455"/>
            <a:ext cx="4041775" cy="1806648"/>
          </a:xfrm>
        </p:spPr>
        <p:txBody>
          <a:bodyPr/>
          <a:lstStyle>
            <a:lvl1pPr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00854-8FF4-4674-9943-F6EF34B52A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29332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726" y="2081092"/>
            <a:ext cx="8675274" cy="4801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853AA-B959-4DF7-B259-EB1CE8346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87825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78FC7-320C-4FD6-8311-AEEC17D6DE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14040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64633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1851276"/>
          </a:xfrm>
        </p:spPr>
        <p:txBody>
          <a:bodyPr/>
          <a:lstStyle>
            <a:lvl1pPr marL="165100" indent="-165100">
              <a:buSzPct val="125000"/>
              <a:buFont typeface="Arial" pitchFamily="34" charset="0"/>
              <a:buChar char="•"/>
              <a:defRPr lang="en-US" sz="24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457200" indent="-165100" defTabSz="914400"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 marL="974725" indent="-180975">
              <a:buSzPct val="125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01317-00E2-4E1D-BC12-17F0B2ABEE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45352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23007"/>
            <a:ext cx="5486400" cy="36933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66801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1114C-27B0-4BBB-8B09-319720ACDA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53897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4" t="25705" r="20018" b="25449"/>
          <a:stretch>
            <a:fillRect/>
          </a:stretch>
        </p:blipFill>
        <p:spPr bwMode="auto">
          <a:xfrm>
            <a:off x="0" y="0"/>
            <a:ext cx="4857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1047750"/>
            <a:ext cx="485775" cy="5810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 bwMode="invGray">
          <a:xfrm>
            <a:off x="484093" y="2122098"/>
            <a:ext cx="8659903" cy="424732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 bwMode="invGray">
          <a:xfrm>
            <a:off x="484093" y="2754909"/>
            <a:ext cx="8659904" cy="430887"/>
          </a:xfrm>
        </p:spPr>
        <p:txBody>
          <a:bodyPr rIns="0"/>
          <a:lstStyle>
            <a:lvl1pPr marL="0" indent="0" algn="ctr">
              <a:buFont typeface="Arial" pitchFamily="34" charset="0"/>
              <a:buNone/>
              <a:defRPr sz="2200" b="0">
                <a:solidFill>
                  <a:schemeClr val="bg2">
                    <a:lumMod val="50000"/>
                    <a:lumOff val="50000"/>
                  </a:schemeClr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84188" y="6381750"/>
            <a:ext cx="1550987" cy="476250"/>
          </a:xfrm>
        </p:spPr>
        <p:txBody>
          <a:bodyPr/>
          <a:lstStyle>
            <a:lvl1pPr>
              <a:defRPr sz="10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066925" y="6381750"/>
            <a:ext cx="6100763" cy="476250"/>
          </a:xfrm>
        </p:spPr>
        <p:txBody>
          <a:bodyPr anchorCtr="1"/>
          <a:lstStyle>
            <a:lvl1pPr>
              <a:defRPr sz="10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9275" y="6381750"/>
            <a:ext cx="974725" cy="476250"/>
          </a:xfrm>
        </p:spPr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061E856-CEFA-419A-88DD-22043C4830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21621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4" y="677600"/>
            <a:ext cx="8659907" cy="4801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5575" y="1790759"/>
            <a:ext cx="4002321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295" y="1790759"/>
            <a:ext cx="3969948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49613-125A-45B6-9A31-508339D381D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44273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778" y="734315"/>
            <a:ext cx="8652222" cy="424732"/>
          </a:xfrm>
        </p:spPr>
        <p:txBody>
          <a:bodyPr/>
          <a:lstStyle>
            <a:lvl1pPr algn="ctr">
              <a:defRPr sz="2400">
                <a:latin typeface="Lucida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374" y="1507920"/>
            <a:ext cx="6145030" cy="1599412"/>
          </a:xfrm>
        </p:spPr>
        <p:txBody>
          <a:bodyPr lIns="457200" rIns="457200"/>
          <a:lstStyle>
            <a:lvl1pPr marL="344488" indent="-179388">
              <a:spcBef>
                <a:spcPts val="1200"/>
              </a:spcBef>
              <a:buSzPct val="100000"/>
              <a:buFont typeface="Arial" pitchFamily="34" charset="0"/>
              <a:buChar char="•"/>
              <a:defRPr sz="2000" b="0"/>
            </a:lvl1pPr>
            <a:lvl2pPr marL="509588" indent="-165100">
              <a:spcBef>
                <a:spcPts val="400"/>
              </a:spcBef>
              <a:buSzPct val="75000"/>
              <a:buFont typeface="Wingdings" pitchFamily="2" charset="2"/>
              <a:buChar char="§"/>
              <a:defRPr sz="1800"/>
            </a:lvl2pPr>
            <a:lvl3pPr marL="795337" indent="-219456"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800"/>
            </a:lvl3pPr>
            <a:lvl4pPr marL="9144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sz="1600"/>
            </a:lvl4pPr>
            <a:lvl5pPr marL="1079500" indent="-165100">
              <a:spcBef>
                <a:spcPts val="400"/>
              </a:spcBef>
              <a:buSzPct val="100000"/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AC2EEEF-F7C6-4A30-8F26-0AF759FBF2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13681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91778" y="344837"/>
            <a:ext cx="8652222" cy="369332"/>
          </a:xfrm>
        </p:spPr>
        <p:txBody>
          <a:bodyPr/>
          <a:lstStyle>
            <a:lvl1pPr algn="ctr">
              <a:lnSpc>
                <a:spcPct val="100000"/>
              </a:lnSpc>
              <a:defRPr sz="18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91778" y="709196"/>
            <a:ext cx="8652222" cy="338554"/>
          </a:xfrm>
        </p:spPr>
        <p:txBody>
          <a:bodyPr rIns="0"/>
          <a:lstStyle>
            <a:lvl1pPr marL="0" indent="0" algn="ctr">
              <a:buFontTx/>
              <a:buNone/>
              <a:defRPr sz="1600" b="0">
                <a:solidFill>
                  <a:schemeClr val="bg2">
                    <a:lumMod val="50000"/>
                    <a:lumOff val="50000"/>
                  </a:schemeClr>
                </a:solidFill>
                <a:effectLst/>
                <a:latin typeface="Lucida Sans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A814C66-6CD8-49FA-9882-869AA17CDE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09211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4" y="677600"/>
            <a:ext cx="8659907" cy="4801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5575" y="1790759"/>
            <a:ext cx="4002321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295" y="1790759"/>
            <a:ext cx="3969948" cy="2062103"/>
          </a:xfrm>
        </p:spPr>
        <p:txBody>
          <a:bodyPr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25000"/>
              <a:buFont typeface="Arial" pitchFamily="34" charset="0"/>
              <a:buChar char="•"/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1C6CA4B0-1B09-4025-9841-9704D5EE62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27436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2879"/>
            <a:ext cx="8686800" cy="4801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22" y="1681734"/>
            <a:ext cx="4040188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7721" y="2136455"/>
            <a:ext cx="4040188" cy="1806648"/>
          </a:xfrm>
        </p:spPr>
        <p:txBody>
          <a:bodyPr/>
          <a:lstStyle>
            <a:lvl1pPr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5547" y="1681734"/>
            <a:ext cx="4041775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5546" y="2136455"/>
            <a:ext cx="4041775" cy="1806648"/>
          </a:xfrm>
        </p:spPr>
        <p:txBody>
          <a:bodyPr/>
          <a:lstStyle>
            <a:lvl1pPr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5FED6D7-6691-4544-B66B-D8BA44E21F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10731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726" y="2081092"/>
            <a:ext cx="8675274" cy="4801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BC2A9291-A411-48F1-A9DC-D360776689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664960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56A32648-631D-4C60-B5B7-66A8E3ADAC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4761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64633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1851276"/>
          </a:xfrm>
        </p:spPr>
        <p:txBody>
          <a:bodyPr/>
          <a:lstStyle>
            <a:lvl1pPr marL="165100" indent="-165100">
              <a:buSzPct val="125000"/>
              <a:buFont typeface="Arial" pitchFamily="34" charset="0"/>
              <a:buChar char="•"/>
              <a:defRPr lang="en-US" sz="24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457200" indent="-165100" defTabSz="914400"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 marL="974725" indent="-180975">
              <a:buSzPct val="125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F876A52C-5BD6-4E0D-9A55-3A638BE3B1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331975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23007"/>
            <a:ext cx="5486400" cy="36933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66801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118DDCF-40E2-4A4D-AD8B-58457DFA06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58338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2879"/>
            <a:ext cx="8686800" cy="4801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22" y="1681734"/>
            <a:ext cx="4040188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7721" y="2136455"/>
            <a:ext cx="4040188" cy="1806648"/>
          </a:xfrm>
        </p:spPr>
        <p:txBody>
          <a:bodyPr/>
          <a:lstStyle>
            <a:lvl1pPr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5547" y="1681734"/>
            <a:ext cx="4041775" cy="36933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5546" y="2136455"/>
            <a:ext cx="4041775" cy="1806648"/>
          </a:xfrm>
        </p:spPr>
        <p:txBody>
          <a:bodyPr/>
          <a:lstStyle>
            <a:lvl1pPr>
              <a:defRPr lang="en-US" sz="20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defRPr lang="en-US" sz="18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>
              <a:defRPr lang="en-US" sz="16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defRPr lang="en-US" sz="16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4E4DF-1B86-4E7F-80EE-3E3F02A984C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692006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726" y="2081092"/>
            <a:ext cx="8675274" cy="4801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7C4F8-3492-4189-A8E5-4E51EB3BB23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436326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77D47-BA90-4117-9DB0-4DCA78FC4D1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463577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64633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1851276"/>
          </a:xfrm>
        </p:spPr>
        <p:txBody>
          <a:bodyPr/>
          <a:lstStyle>
            <a:lvl1pPr marL="165100" indent="-165100">
              <a:buSzPct val="125000"/>
              <a:buFont typeface="Arial" pitchFamily="34" charset="0"/>
              <a:buChar char="•"/>
              <a:defRPr lang="en-US" sz="2400" b="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1pPr>
            <a:lvl2pPr marL="457200" indent="-165100" defTabSz="914400"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2pPr>
            <a:lvl3pPr>
              <a:buSzPct val="125000"/>
              <a:buFont typeface="Arial" pitchFamily="34" charset="0"/>
              <a:buChar char="•"/>
              <a:defRPr lang="en-US" sz="22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3pPr>
            <a:lvl4pPr marL="974725" indent="-180975">
              <a:buSzPct val="125000"/>
              <a:buFont typeface="Arial" pitchFamily="34" charset="0"/>
              <a:buChar char="•"/>
              <a:defRPr lang="en-US" sz="2000" dirty="0" smtClean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4pPr>
            <a:lvl5pPr>
              <a:buSzPct val="125000"/>
              <a:buFont typeface="Arial" pitchFamily="34" charset="0"/>
              <a:buChar char="•"/>
              <a:defRPr lang="en-US" sz="2000" dirty="0">
                <a:solidFill>
                  <a:schemeClr val="bg2"/>
                </a:solidFill>
                <a:latin typeface="Lucida Sans" pitchFamily="34" charset="0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6FDF6-3294-4C2E-A7F2-D911B51CE4C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570037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23007"/>
            <a:ext cx="5486400" cy="36933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66801"/>
            <a:ext cx="5486400" cy="3077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0CE8E-A6FD-4058-A853-D04BCC721B8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112898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9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theme" Target="../theme/theme5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454150" y="1490663"/>
            <a:ext cx="6719888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84188" y="731838"/>
            <a:ext cx="86598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484188" y="6438900"/>
            <a:ext cx="12525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736725" y="6438900"/>
            <a:ext cx="6153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899400" y="6438900"/>
            <a:ext cx="124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7402BD5-2033-48E9-BE64-DA6DB3CAB7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047750"/>
            <a:ext cx="485775" cy="5810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485775" cy="1047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122" r:id="rId1"/>
    <p:sldLayoutId id="2147486098" r:id="rId2"/>
    <p:sldLayoutId id="2147486099" r:id="rId3"/>
    <p:sldLayoutId id="2147486100" r:id="rId4"/>
    <p:sldLayoutId id="2147486101" r:id="rId5"/>
    <p:sldLayoutId id="2147486102" r:id="rId6"/>
    <p:sldLayoutId id="2147486103" r:id="rId7"/>
    <p:sldLayoutId id="2147486104" r:id="rId8"/>
    <p:sldLayoutId id="2147486105" r:id="rId9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Lucida Sans" pitchFamily="34" charset="0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Lucida Sans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Lucida Sans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Lucida Sans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Lucida Sans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000" dirty="0">
          <a:solidFill>
            <a:schemeClr val="bg2"/>
          </a:solidFill>
          <a:latin typeface="Lucida Sans" pitchFamily="34" charset="0"/>
          <a:ea typeface="MS PGothic" panose="020B0600070205080204" pitchFamily="34" charset="-128"/>
          <a:cs typeface="ＭＳ Ｐゴシック" charset="0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dirty="0">
          <a:solidFill>
            <a:schemeClr val="bg2"/>
          </a:solidFill>
          <a:latin typeface="Lucida Sans" pitchFamily="34" charset="0"/>
          <a:ea typeface="MS PGothic" panose="020B0600070205080204" pitchFamily="34" charset="-128"/>
          <a:cs typeface="+mn-c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dirty="0">
          <a:solidFill>
            <a:schemeClr val="bg2"/>
          </a:solidFill>
          <a:latin typeface="Lucida Sans" pitchFamily="34" charset="0"/>
          <a:ea typeface="MS PGothic" panose="020B0600070205080204" pitchFamily="34" charset="-128"/>
          <a:cs typeface="+mn-c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1600" dirty="0">
          <a:solidFill>
            <a:schemeClr val="bg2"/>
          </a:solidFill>
          <a:latin typeface="Lucida Sans" pitchFamily="34" charset="0"/>
          <a:ea typeface="MS PGothic" panose="020B0600070205080204" pitchFamily="34" charset="-128"/>
          <a:cs typeface="+mn-c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1600" dirty="0">
          <a:solidFill>
            <a:schemeClr val="bg2"/>
          </a:solidFill>
          <a:latin typeface="Lucida Sans" pitchFamily="34" charset="0"/>
          <a:ea typeface="MS PGothic" panose="020B0600070205080204" pitchFamily="34" charset="-128"/>
          <a:cs typeface="+mn-c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5"/>
          <p:cNvGrpSpPr>
            <a:grpSpLocks/>
          </p:cNvGrpSpPr>
          <p:nvPr userDrawn="1"/>
        </p:nvGrpSpPr>
        <p:grpSpPr bwMode="auto">
          <a:xfrm>
            <a:off x="0" y="6705600"/>
            <a:ext cx="9144000" cy="152400"/>
            <a:chOff x="0" y="6705600"/>
            <a:chExt cx="9144000" cy="152400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705600"/>
              <a:ext cx="3048000" cy="15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3048000" y="6705600"/>
              <a:ext cx="3048000" cy="15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096000" y="6705600"/>
              <a:ext cx="3048000" cy="152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051" name="Rectangle 3"/>
          <p:cNvSpPr>
            <a:spLocks noGrp="1" noChangeArrowheads="1"/>
          </p:cNvSpPr>
          <p:nvPr userDrawn="1">
            <p:ph type="body" idx="1"/>
          </p:nvPr>
        </p:nvSpPr>
        <p:spPr bwMode="black">
          <a:xfrm>
            <a:off x="1874838" y="1592263"/>
            <a:ext cx="56007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2" name="Rectangle 2"/>
          <p:cNvSpPr>
            <a:spLocks noGrp="1" noChangeArrowheads="1"/>
          </p:cNvSpPr>
          <p:nvPr userDrawn="1">
            <p:ph type="title"/>
          </p:nvPr>
        </p:nvSpPr>
        <p:spPr bwMode="black">
          <a:xfrm>
            <a:off x="455613" y="906463"/>
            <a:ext cx="84391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123825" y="6469063"/>
            <a:ext cx="15192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544638" y="6469063"/>
            <a:ext cx="61531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766050" y="6469063"/>
            <a:ext cx="1301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E72AC6A3-BC76-4B5A-B03C-A24513FF95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123" r:id="rId1"/>
    <p:sldLayoutId id="2147486124" r:id="rId2"/>
    <p:sldLayoutId id="2147486125" r:id="rId3"/>
    <p:sldLayoutId id="2147486126" r:id="rId4"/>
    <p:sldLayoutId id="2147486127" r:id="rId5"/>
    <p:sldLayoutId id="2147486128" r:id="rId6"/>
    <p:sldLayoutId id="2147486129" r:id="rId7"/>
    <p:sldLayoutId id="2147486130" r:id="rId8"/>
    <p:sldLayoutId id="2147486131" r:id="rId9"/>
    <p:sldLayoutId id="2147486132" r:id="rId10"/>
    <p:sldLayoutId id="2147486133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600" dirty="0">
          <a:solidFill>
            <a:schemeClr val="bg2"/>
          </a:solidFill>
          <a:latin typeface="Lucida Sans" pitchFamily="34" charset="0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bg2"/>
          </a:solidFill>
          <a:latin typeface="Lucida Sans" pitchFamily="34" charset="0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200" dirty="0">
          <a:solidFill>
            <a:schemeClr val="bg2"/>
          </a:solidFill>
          <a:latin typeface="Lucida Sans" pitchFamily="34" charset="0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000" dirty="0">
          <a:solidFill>
            <a:schemeClr val="bg2"/>
          </a:solidFill>
          <a:latin typeface="Lucida Sans" pitchFamily="34" charset="0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000" dirty="0">
          <a:solidFill>
            <a:schemeClr val="bg2"/>
          </a:solidFill>
          <a:latin typeface="Lucida Sans" pitchFamily="34" charset="0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454150" y="1490663"/>
            <a:ext cx="6719888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84188" y="731838"/>
            <a:ext cx="86598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484188" y="6438900"/>
            <a:ext cx="12525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736725" y="6438900"/>
            <a:ext cx="6153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899400" y="6438900"/>
            <a:ext cx="124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16E9D85-C497-4798-8A11-048724B8D1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1047750"/>
            <a:ext cx="485775" cy="5810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485775" cy="1047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134" r:id="rId1"/>
    <p:sldLayoutId id="2147486106" r:id="rId2"/>
    <p:sldLayoutId id="2147486107" r:id="rId3"/>
    <p:sldLayoutId id="2147486108" r:id="rId4"/>
    <p:sldLayoutId id="2147486109" r:id="rId5"/>
    <p:sldLayoutId id="2147486110" r:id="rId6"/>
    <p:sldLayoutId id="2147486111" r:id="rId7"/>
    <p:sldLayoutId id="2147486112" r:id="rId8"/>
    <p:sldLayoutId id="2147486113" r:id="rId9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Lucida Sans" pitchFamily="34" charset="0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Lucida Sans" pitchFamily="34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Lucida Sans" pitchFamily="34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Lucida Sans" pitchFamily="34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Lucida Sans" pitchFamily="34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000" dirty="0">
          <a:solidFill>
            <a:schemeClr val="bg2"/>
          </a:solidFill>
          <a:latin typeface="Lucida Sans" pitchFamily="34" charset="0"/>
          <a:ea typeface="MS PGothic" panose="020B0600070205080204" pitchFamily="34" charset="-128"/>
          <a:cs typeface="MS PGothic" charset="0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dirty="0">
          <a:solidFill>
            <a:schemeClr val="bg2"/>
          </a:solidFill>
          <a:latin typeface="Lucida Sans" pitchFamily="34" charset="0"/>
          <a:ea typeface="MS PGothic" panose="020B0600070205080204" pitchFamily="34" charset="-128"/>
          <a:cs typeface="MS PGothic" charset="0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dirty="0">
          <a:solidFill>
            <a:schemeClr val="bg2"/>
          </a:solidFill>
          <a:latin typeface="Lucida Sans" pitchFamily="34" charset="0"/>
          <a:ea typeface="MS PGothic" panose="020B0600070205080204" pitchFamily="34" charset="-128"/>
          <a:cs typeface="MS PGothic" charset="0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1600" dirty="0">
          <a:solidFill>
            <a:schemeClr val="bg2"/>
          </a:solidFill>
          <a:latin typeface="Lucida Sans" pitchFamily="34" charset="0"/>
          <a:ea typeface="MS PGothic" panose="020B0600070205080204" pitchFamily="34" charset="-128"/>
          <a:cs typeface="MS PGothic" charset="0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1600" dirty="0">
          <a:solidFill>
            <a:schemeClr val="bg2"/>
          </a:solidFill>
          <a:latin typeface="Lucida Sans" pitchFamily="34" charset="0"/>
          <a:ea typeface="MS PGothic" panose="020B0600070205080204" pitchFamily="34" charset="-128"/>
          <a:cs typeface="MS PGothic" charset="0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454150" y="1490663"/>
            <a:ext cx="6719888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84188" y="731838"/>
            <a:ext cx="86598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484188" y="6438900"/>
            <a:ext cx="12525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736725" y="6438900"/>
            <a:ext cx="6153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899400" y="6438900"/>
            <a:ext cx="124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546710-10DA-4EB4-B27C-3687321D2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1047750"/>
            <a:ext cx="485775" cy="5810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485775" cy="1047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135" r:id="rId1"/>
    <p:sldLayoutId id="2147486114" r:id="rId2"/>
    <p:sldLayoutId id="2147486115" r:id="rId3"/>
    <p:sldLayoutId id="2147486116" r:id="rId4"/>
    <p:sldLayoutId id="2147486117" r:id="rId5"/>
    <p:sldLayoutId id="2147486118" r:id="rId6"/>
    <p:sldLayoutId id="2147486119" r:id="rId7"/>
    <p:sldLayoutId id="2147486120" r:id="rId8"/>
    <p:sldLayoutId id="2147486121" r:id="rId9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Lucida Sans" pitchFamily="34" charset="0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Lucida Sans" pitchFamily="34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Lucida Sans" pitchFamily="34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Lucida Sans" pitchFamily="34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Lucida Sans" pitchFamily="34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000" dirty="0">
          <a:solidFill>
            <a:schemeClr val="bg2"/>
          </a:solidFill>
          <a:latin typeface="Lucida Sans" pitchFamily="34" charset="0"/>
          <a:ea typeface="MS PGothic" panose="020B0600070205080204" pitchFamily="34" charset="-128"/>
          <a:cs typeface="MS PGothic" charset="0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dirty="0">
          <a:solidFill>
            <a:schemeClr val="bg2"/>
          </a:solidFill>
          <a:latin typeface="Lucida Sans" pitchFamily="34" charset="0"/>
          <a:ea typeface="MS PGothic" panose="020B0600070205080204" pitchFamily="34" charset="-128"/>
          <a:cs typeface="MS PGothic" charset="0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dirty="0">
          <a:solidFill>
            <a:schemeClr val="bg2"/>
          </a:solidFill>
          <a:latin typeface="Lucida Sans" pitchFamily="34" charset="0"/>
          <a:ea typeface="MS PGothic" panose="020B0600070205080204" pitchFamily="34" charset="-128"/>
          <a:cs typeface="MS PGothic" charset="0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1600" dirty="0">
          <a:solidFill>
            <a:schemeClr val="bg2"/>
          </a:solidFill>
          <a:latin typeface="Lucida Sans" pitchFamily="34" charset="0"/>
          <a:ea typeface="MS PGothic" panose="020B0600070205080204" pitchFamily="34" charset="-128"/>
          <a:cs typeface="MS PGothic" charset="0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1600" dirty="0">
          <a:solidFill>
            <a:schemeClr val="bg2"/>
          </a:solidFill>
          <a:latin typeface="Lucida Sans" pitchFamily="34" charset="0"/>
          <a:ea typeface="MS PGothic" panose="020B0600070205080204" pitchFamily="34" charset="-128"/>
          <a:cs typeface="MS PGothic" charset="0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1454150" y="1490663"/>
            <a:ext cx="6719888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84188" y="731838"/>
            <a:ext cx="86598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457200" bIns="45720" numCol="1" anchor="b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2"/>
          </p:nvPr>
        </p:nvSpPr>
        <p:spPr bwMode="black">
          <a:xfrm>
            <a:off x="484188" y="6438900"/>
            <a:ext cx="12525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3"/>
          </p:nvPr>
        </p:nvSpPr>
        <p:spPr bwMode="black">
          <a:xfrm>
            <a:off x="1736725" y="6438900"/>
            <a:ext cx="6153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/>
          <p:cNvSpPr>
            <a:spLocks noGrp="1" noChangeArrowheads="1"/>
          </p:cNvSpPr>
          <p:nvPr userDrawn="1">
            <p:ph type="sldNum" sz="quarter" idx="4"/>
          </p:nvPr>
        </p:nvSpPr>
        <p:spPr bwMode="black">
          <a:xfrm>
            <a:off x="7899400" y="6438900"/>
            <a:ext cx="124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DC386437-7775-4169-9571-F647A52E1C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1047750"/>
            <a:ext cx="485775" cy="5810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485775" cy="1047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4620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137" r:id="rId1"/>
    <p:sldLayoutId id="2147486138" r:id="rId2"/>
    <p:sldLayoutId id="2147486139" r:id="rId3"/>
    <p:sldLayoutId id="2147486140" r:id="rId4"/>
    <p:sldLayoutId id="2147486141" r:id="rId5"/>
    <p:sldLayoutId id="2147486142" r:id="rId6"/>
    <p:sldLayoutId id="2147486143" r:id="rId7"/>
    <p:sldLayoutId id="2147486144" r:id="rId8"/>
    <p:sldLayoutId id="2147486145" r:id="rId9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Lucida Sans" pitchFamily="34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Lucida Sans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Lucida Sans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Lucida Sans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Lucida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165100" indent="-165100" algn="l" rtl="0" eaLnBrk="0" fontAlgn="base" hangingPunct="0">
        <a:spcBef>
          <a:spcPct val="25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2000" dirty="0">
          <a:solidFill>
            <a:schemeClr val="bg2"/>
          </a:solidFill>
          <a:latin typeface="Lucida Sans" pitchFamily="34" charset="0"/>
          <a:ea typeface="+mn-ea"/>
          <a:cs typeface="+mn-cs"/>
        </a:defRPr>
      </a:lvl1pPr>
      <a:lvl2pPr marL="344488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dirty="0">
          <a:solidFill>
            <a:schemeClr val="bg2"/>
          </a:solidFill>
          <a:latin typeface="Lucida Sans" pitchFamily="34" charset="0"/>
          <a:ea typeface="+mn-ea"/>
          <a:cs typeface="+mn-cs"/>
        </a:defRPr>
      </a:lvl2pPr>
      <a:lvl3pPr marL="509588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dirty="0">
          <a:solidFill>
            <a:schemeClr val="bg2"/>
          </a:solidFill>
          <a:latin typeface="Lucida Sans" pitchFamily="34" charset="0"/>
          <a:ea typeface="+mn-ea"/>
          <a:cs typeface="+mn-cs"/>
        </a:defRPr>
      </a:lvl3pPr>
      <a:lvl4pPr marL="688975" indent="-179388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1600" dirty="0">
          <a:solidFill>
            <a:schemeClr val="bg2"/>
          </a:solidFill>
          <a:latin typeface="Lucida Sans" pitchFamily="34" charset="0"/>
          <a:ea typeface="+mn-ea"/>
          <a:cs typeface="+mn-cs"/>
        </a:defRPr>
      </a:lvl4pPr>
      <a:lvl5pPr marL="854075" indent="-165100" algn="l" rtl="0" eaLnBrk="0" fontAlgn="base" hangingPunct="0">
        <a:lnSpc>
          <a:spcPct val="95000"/>
        </a:lnSpc>
        <a:spcBef>
          <a:spcPct val="10000"/>
        </a:spcBef>
        <a:spcAft>
          <a:spcPct val="0"/>
        </a:spcAft>
        <a:buClr>
          <a:srgbClr val="C60C30"/>
        </a:buClr>
        <a:buSzPct val="100000"/>
        <a:buFont typeface="Arial" panose="020B0604020202020204" pitchFamily="34" charset="0"/>
        <a:buChar char="•"/>
        <a:defRPr lang="en-US" sz="1600" dirty="0">
          <a:solidFill>
            <a:schemeClr val="bg2"/>
          </a:solidFill>
          <a:latin typeface="Lucida Sans" pitchFamily="34" charset="0"/>
          <a:ea typeface="+mn-ea"/>
          <a:cs typeface="+mn-cs"/>
        </a:defRPr>
      </a:lvl5pPr>
      <a:lvl6pPr marL="11414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15986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0558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2513013" indent="222250" algn="l" rtl="0" fontAlgn="base">
        <a:lnSpc>
          <a:spcPct val="95000"/>
        </a:lnSpc>
        <a:spcBef>
          <a:spcPct val="1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1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Relationship Id="rId11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 noChangeArrowheads="1"/>
          </p:cNvSpPr>
          <p:nvPr>
            <p:ph type="ctrTitle"/>
          </p:nvPr>
        </p:nvSpPr>
        <p:spPr>
          <a:xfrm>
            <a:off x="473844" y="935208"/>
            <a:ext cx="8659903" cy="1200329"/>
          </a:xfrm>
        </p:spPr>
        <p:txBody>
          <a:bodyPr anchor="ctr"/>
          <a:lstStyle/>
          <a:p>
            <a:r>
              <a:rPr lang="en-US" sz="4000" dirty="0">
                <a:latin typeface="+mj-lt"/>
              </a:rPr>
              <a:t>Hot Steep Malt </a:t>
            </a:r>
            <a:br>
              <a:rPr lang="en-US" sz="4000" dirty="0">
                <a:latin typeface="+mj-lt"/>
              </a:rPr>
            </a:br>
            <a:r>
              <a:rPr lang="en-US" sz="4000" dirty="0">
                <a:latin typeface="+mj-lt"/>
              </a:rPr>
              <a:t>Sensory Exploration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4390C780-C1D8-0944-8C30-D13B2D674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6" y="3578929"/>
            <a:ext cx="8659904" cy="85408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Sustainable Seed Systems Laboratory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At WSU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8D77FD-6F5E-6541-899E-E5B9595FD524}"/>
              </a:ext>
            </a:extLst>
          </p:cNvPr>
          <p:cNvSpPr txBox="1"/>
          <p:nvPr/>
        </p:nvSpPr>
        <p:spPr>
          <a:xfrm>
            <a:off x="2098143" y="2438403"/>
            <a:ext cx="5431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2">
                    <a:lumMod val="65000"/>
                    <a:lumOff val="35000"/>
                  </a:schemeClr>
                </a:solidFill>
              </a:rPr>
              <a:t>Evan Craine</a:t>
            </a:r>
          </a:p>
          <a:p>
            <a:pPr algn="ctr"/>
            <a:r>
              <a:rPr lang="en-US" sz="2000" b="1" dirty="0" err="1">
                <a:solidFill>
                  <a:schemeClr val="bg2">
                    <a:lumMod val="65000"/>
                    <a:lumOff val="35000"/>
                  </a:schemeClr>
                </a:solidFill>
              </a:rPr>
              <a:t>evan.craine@wsu.edu</a:t>
            </a:r>
            <a:endParaRPr lang="en-US" sz="2000" b="1" dirty="0">
              <a:solidFill>
                <a:schemeClr val="bg2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5A0A74-2404-4F14-8787-19878A52D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78" y="502005"/>
            <a:ext cx="8652222" cy="1089529"/>
          </a:xfrm>
        </p:spPr>
        <p:txBody>
          <a:bodyPr/>
          <a:lstStyle/>
          <a:p>
            <a:r>
              <a:rPr lang="en-US" b="0" dirty="0">
                <a:latin typeface="Lucida Sans"/>
                <a:ea typeface="MS PGothic"/>
              </a:rPr>
              <a:t>Sample 1</a:t>
            </a:r>
            <a:r>
              <a:rPr lang="en-US" dirty="0">
                <a:latin typeface="Lucida Sans"/>
                <a:ea typeface="MS PGothic"/>
              </a:rPr>
              <a:t/>
            </a:r>
            <a:br>
              <a:rPr lang="en-US" dirty="0">
                <a:latin typeface="Lucida Sans"/>
                <a:ea typeface="MS PGothic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Lucida Sans"/>
                <a:ea typeface="MS PGothic"/>
              </a:rPr>
              <a:t>162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83B7BB-C171-41EE-B5B3-BE4B6A95F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374" y="2851717"/>
            <a:ext cx="6145030" cy="400110"/>
          </a:xfrm>
        </p:spPr>
        <p:txBody>
          <a:bodyPr/>
          <a:lstStyle/>
          <a:p>
            <a:pPr marL="16510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0062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5A0A74-2404-4F14-8787-19878A52D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78" y="563788"/>
            <a:ext cx="8652222" cy="1089529"/>
          </a:xfrm>
        </p:spPr>
        <p:txBody>
          <a:bodyPr/>
          <a:lstStyle/>
          <a:p>
            <a:r>
              <a:rPr lang="en-US" b="0" dirty="0">
                <a:latin typeface="Lucida Sans"/>
                <a:ea typeface="MS PGothic"/>
              </a:rPr>
              <a:t>Sample 2</a:t>
            </a:r>
            <a:br>
              <a:rPr lang="en-US" b="0" dirty="0">
                <a:latin typeface="Lucida Sans"/>
                <a:ea typeface="MS PGothic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Lucida Sans"/>
                <a:ea typeface="MS PGothic"/>
              </a:rPr>
              <a:t>328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83B7BB-C171-41EE-B5B3-BE4B6A95F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374" y="2450123"/>
            <a:ext cx="6145030" cy="1599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0932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5A0A74-2404-4F14-8787-19878A52D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78" y="447633"/>
            <a:ext cx="8652222" cy="1089529"/>
          </a:xfrm>
        </p:spPr>
        <p:txBody>
          <a:bodyPr/>
          <a:lstStyle/>
          <a:p>
            <a:r>
              <a:rPr lang="en-US" b="0" dirty="0">
                <a:latin typeface="Lucida Sans"/>
                <a:ea typeface="MS PGothic"/>
              </a:rPr>
              <a:t>Sample 3</a:t>
            </a:r>
            <a:br>
              <a:rPr lang="en-US" b="0" dirty="0">
                <a:latin typeface="Lucida Sans"/>
                <a:ea typeface="MS PGothic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Lucida Sans"/>
                <a:ea typeface="MS PGothic"/>
              </a:rPr>
              <a:t>680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83B7BB-C171-41EE-B5B3-BE4B6A95F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374" y="2434677"/>
            <a:ext cx="6145030" cy="1599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7442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5A0A74-2404-4F14-8787-19878A52D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83B7BB-C171-41EE-B5B3-BE4B6A95F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6314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Samples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3503183"/>
              </p:ext>
            </p:extLst>
          </p:nvPr>
        </p:nvGraphicFramePr>
        <p:xfrm>
          <a:off x="1744663" y="1508125"/>
          <a:ext cx="614521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4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84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484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328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680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CDC-Copeland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117.17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120.14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746642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Samples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914353"/>
              </p:ext>
            </p:extLst>
          </p:nvPr>
        </p:nvGraphicFramePr>
        <p:xfrm>
          <a:off x="1744663" y="1508125"/>
          <a:ext cx="614521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4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84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484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328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680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CDC-Copeland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 dirty="0"/>
                        <a:t>117.17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 dirty="0"/>
                        <a:t>120.14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58B5EF2-B492-428E-B20B-A60CF1FBE6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7" t="25950" r="56734" b="38746"/>
          <a:stretch/>
        </p:blipFill>
        <p:spPr bwMode="auto">
          <a:xfrm>
            <a:off x="653140" y="2264228"/>
            <a:ext cx="5254173" cy="457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xmlns="" id="{0CEF96D0-E3BE-4882-9FC6-7BDE6B8979FD}"/>
              </a:ext>
            </a:extLst>
          </p:cNvPr>
          <p:cNvSpPr txBox="1"/>
          <p:nvPr/>
        </p:nvSpPr>
        <p:spPr>
          <a:xfrm>
            <a:off x="6328226" y="3424923"/>
            <a:ext cx="2641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z="2000" dirty="0">
                <a:solidFill>
                  <a:schemeClr val="bg2"/>
                </a:solidFill>
              </a:rPr>
              <a:t>American Malting Barley Association (AMBA) Survey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80DCDA45-6B95-4BC7-9CAA-2F0B2F8D434F}"/>
              </a:ext>
            </a:extLst>
          </p:cNvPr>
          <p:cNvCxnSpPr/>
          <p:nvPr/>
        </p:nvCxnSpPr>
        <p:spPr>
          <a:xfrm>
            <a:off x="1074420" y="3523983"/>
            <a:ext cx="52578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5E39F0E9-CB31-4140-A7DB-6AB67F0664D8}"/>
              </a:ext>
            </a:extLst>
          </p:cNvPr>
          <p:cNvCxnSpPr/>
          <p:nvPr/>
        </p:nvCxnSpPr>
        <p:spPr>
          <a:xfrm>
            <a:off x="2922086" y="4948923"/>
            <a:ext cx="52578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32805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Samples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744663" y="1508125"/>
          <a:ext cx="614521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4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84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484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328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680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CDC-Copeland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 dirty="0"/>
                        <a:t>117.17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 dirty="0"/>
                        <a:t>120.14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58B5EF2-B492-428E-B20B-A60CF1FBE6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7" t="25950" r="56734" b="38746"/>
          <a:stretch/>
        </p:blipFill>
        <p:spPr bwMode="auto">
          <a:xfrm>
            <a:off x="653140" y="2264228"/>
            <a:ext cx="5254173" cy="457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xmlns="" id="{0CEF96D0-E3BE-4882-9FC6-7BDE6B8979FD}"/>
              </a:ext>
            </a:extLst>
          </p:cNvPr>
          <p:cNvSpPr txBox="1"/>
          <p:nvPr/>
        </p:nvSpPr>
        <p:spPr>
          <a:xfrm>
            <a:off x="6328226" y="3424923"/>
            <a:ext cx="2641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z="2000" dirty="0">
                <a:solidFill>
                  <a:schemeClr val="bg2"/>
                </a:solidFill>
              </a:rPr>
              <a:t>American Malting Barley Association (AMBA) Survey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80DCDA45-6B95-4BC7-9CAA-2F0B2F8D434F}"/>
              </a:ext>
            </a:extLst>
          </p:cNvPr>
          <p:cNvCxnSpPr/>
          <p:nvPr/>
        </p:nvCxnSpPr>
        <p:spPr>
          <a:xfrm>
            <a:off x="1074420" y="3523983"/>
            <a:ext cx="52578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5E39F0E9-CB31-4140-A7DB-6AB67F0664D8}"/>
              </a:ext>
            </a:extLst>
          </p:cNvPr>
          <p:cNvCxnSpPr/>
          <p:nvPr/>
        </p:nvCxnSpPr>
        <p:spPr>
          <a:xfrm>
            <a:off x="2922086" y="4948923"/>
            <a:ext cx="52578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32091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Samples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744663" y="1508125"/>
          <a:ext cx="614521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4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84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484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328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680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CDC-Copeland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 dirty="0"/>
                        <a:t>117.17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 dirty="0"/>
                        <a:t>120.14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35DE87D-1C7D-4CDC-9E6F-A16D6908D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1" t="19335" r="13718" b="12471"/>
          <a:stretch/>
        </p:blipFill>
        <p:spPr bwMode="auto">
          <a:xfrm>
            <a:off x="1375478" y="2416047"/>
            <a:ext cx="6897666" cy="398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63839269-8AA4-48E5-8FB8-B1EF6C85173C}"/>
              </a:ext>
            </a:extLst>
          </p:cNvPr>
          <p:cNvCxnSpPr/>
          <p:nvPr/>
        </p:nvCxnSpPr>
        <p:spPr>
          <a:xfrm>
            <a:off x="952500" y="3226803"/>
            <a:ext cx="52578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80D0D80B-1129-4700-853C-2F86CE338002}"/>
              </a:ext>
            </a:extLst>
          </p:cNvPr>
          <p:cNvCxnSpPr/>
          <p:nvPr/>
        </p:nvCxnSpPr>
        <p:spPr>
          <a:xfrm>
            <a:off x="2400300" y="3226803"/>
            <a:ext cx="52578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01399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Samples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744663" y="1508125"/>
          <a:ext cx="614521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4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84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484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328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680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CDC-Copeland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 dirty="0"/>
                        <a:t>117.17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 dirty="0"/>
                        <a:t>120.14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35DE87D-1C7D-4CDC-9E6F-A16D6908D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1" t="19335" r="13718" b="12471"/>
          <a:stretch/>
        </p:blipFill>
        <p:spPr bwMode="auto">
          <a:xfrm>
            <a:off x="1375478" y="2416047"/>
            <a:ext cx="6897666" cy="398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63839269-8AA4-48E5-8FB8-B1EF6C85173C}"/>
              </a:ext>
            </a:extLst>
          </p:cNvPr>
          <p:cNvCxnSpPr/>
          <p:nvPr/>
        </p:nvCxnSpPr>
        <p:spPr>
          <a:xfrm>
            <a:off x="952500" y="3226803"/>
            <a:ext cx="52578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80D0D80B-1129-4700-853C-2F86CE338002}"/>
              </a:ext>
            </a:extLst>
          </p:cNvPr>
          <p:cNvCxnSpPr/>
          <p:nvPr/>
        </p:nvCxnSpPr>
        <p:spPr>
          <a:xfrm>
            <a:off x="2400300" y="3226803"/>
            <a:ext cx="52578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20050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Samples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744663" y="1508125"/>
          <a:ext cx="614521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4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84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484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328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680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CDC-Copeland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 dirty="0"/>
                        <a:t>117.17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 dirty="0"/>
                        <a:t>120.14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1B09EE2E-B8D6-48F8-8959-0EF1B9E32916}"/>
              </a:ext>
            </a:extLst>
          </p:cNvPr>
          <p:cNvGraphicFramePr>
            <a:graphicFrameLocks/>
          </p:cNvGraphicFramePr>
          <p:nvPr/>
        </p:nvGraphicFramePr>
        <p:xfrm>
          <a:off x="493486" y="2449285"/>
          <a:ext cx="4614182" cy="3080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0D24F689-7C90-4916-A4EE-DD80921DC9A9}"/>
              </a:ext>
            </a:extLst>
          </p:cNvPr>
          <p:cNvGraphicFramePr>
            <a:graphicFrameLocks/>
          </p:cNvGraphicFramePr>
          <p:nvPr/>
        </p:nvGraphicFramePr>
        <p:xfrm>
          <a:off x="4789714" y="2449285"/>
          <a:ext cx="4715782" cy="3080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737958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16777C-78FA-3747-978E-886E70330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Breeding a Malt Quality Barley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5143ACA4-F659-214D-8EA3-733CF6BD9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4" t="25705" r="20018" b="25449"/>
          <a:stretch>
            <a:fillRect/>
          </a:stretch>
        </p:blipFill>
        <p:spPr bwMode="auto">
          <a:xfrm>
            <a:off x="0" y="0"/>
            <a:ext cx="4857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935715" y="1496119"/>
            <a:ext cx="1386609" cy="461665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2"/>
                </a:solidFill>
                <a:latin typeface="+mj-lt"/>
                <a:cs typeface="ＭＳ Ｐゴシック" charset="0"/>
              </a:rPr>
              <a:t>Brewers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12254" y="2527866"/>
            <a:ext cx="1467973" cy="461665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2"/>
                </a:solidFill>
                <a:cs typeface="ＭＳ Ｐゴシック" charset="0"/>
              </a:rPr>
              <a:t>Maltsters</a:t>
            </a:r>
            <a:endParaRPr lang="en-US" sz="2400" i="1" dirty="0">
              <a:solidFill>
                <a:schemeClr val="bg2"/>
              </a:solidFill>
              <a:latin typeface="+mj-lt"/>
              <a:cs typeface="ＭＳ Ｐゴシック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31686" y="4680170"/>
            <a:ext cx="1467973" cy="461665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2"/>
                </a:solidFill>
                <a:cs typeface="ＭＳ Ｐゴシック" charset="0"/>
              </a:rPr>
              <a:t>Breeders</a:t>
            </a:r>
            <a:endParaRPr lang="en-US" sz="2400" i="1" dirty="0">
              <a:solidFill>
                <a:schemeClr val="bg2"/>
              </a:solidFill>
              <a:latin typeface="+mj-lt"/>
              <a:cs typeface="ＭＳ Ｐゴシック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74439" y="2527866"/>
            <a:ext cx="1760325" cy="461665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2"/>
                </a:solidFill>
                <a:cs typeface="ＭＳ Ｐゴシック" charset="0"/>
              </a:rPr>
              <a:t>Consumers</a:t>
            </a:r>
            <a:endParaRPr lang="en-US" sz="2400" i="1" dirty="0">
              <a:solidFill>
                <a:schemeClr val="bg2"/>
              </a:solidFill>
              <a:latin typeface="+mj-lt"/>
              <a:cs typeface="ＭＳ Ｐゴシック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50910" y="4680170"/>
            <a:ext cx="1403692" cy="461665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2"/>
                </a:solidFill>
                <a:cs typeface="ＭＳ Ｐゴシック" charset="0"/>
              </a:rPr>
              <a:t>Farmers</a:t>
            </a:r>
            <a:endParaRPr lang="en-US" sz="2400" i="1" dirty="0">
              <a:solidFill>
                <a:schemeClr val="bg2"/>
              </a:solidFill>
              <a:latin typeface="+mj-lt"/>
              <a:cs typeface="ＭＳ Ｐゴシック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3346536" y="2178539"/>
            <a:ext cx="2564972" cy="240961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5980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Samples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744663" y="1508125"/>
          <a:ext cx="614521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4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84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484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162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328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/>
                        <a:t>680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/>
                        <a:t>CDC-Copeland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 dirty="0"/>
                        <a:t>117.17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 dirty="0"/>
                        <a:t>120.14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4AF42F6E-7EA9-47E5-9A0C-631D07E3FD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9275307"/>
              </p:ext>
            </p:extLst>
          </p:nvPr>
        </p:nvGraphicFramePr>
        <p:xfrm>
          <a:off x="3599544" y="2569028"/>
          <a:ext cx="5662386" cy="3865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38C51387-914B-4D5A-B3AE-2BCEB703B5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5019777"/>
              </p:ext>
            </p:extLst>
          </p:nvPr>
        </p:nvGraphicFramePr>
        <p:xfrm>
          <a:off x="101601" y="2444070"/>
          <a:ext cx="5009243" cy="3942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857658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text&#10;&#10;Description generated with very high confidence">
            <a:extLst>
              <a:ext uri="{FF2B5EF4-FFF2-40B4-BE49-F238E27FC236}">
                <a16:creationId xmlns:a16="http://schemas.microsoft.com/office/drawing/2014/main" xmlns="" id="{65022470-A05B-4F07-A519-EA2C26131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11" y="325175"/>
            <a:ext cx="7948483" cy="607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798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763" y="1572571"/>
            <a:ext cx="5797296" cy="424732"/>
          </a:xfrm>
        </p:spPr>
        <p:txBody>
          <a:bodyPr/>
          <a:lstStyle/>
          <a:p>
            <a:r>
              <a:rPr lang="en-US" dirty="0" smtClean="0"/>
              <a:t>680: 120.14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1" y="884421"/>
            <a:ext cx="2876495" cy="5116329"/>
          </a:xfrm>
        </p:spPr>
      </p:pic>
    </p:spTree>
    <p:extLst>
      <p:ext uri="{BB962C8B-B14F-4D97-AF65-F5344CB8AC3E}">
        <p14:creationId xmlns:p14="http://schemas.microsoft.com/office/powerpoint/2010/main" val="176744100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763" y="1572571"/>
            <a:ext cx="5797296" cy="424732"/>
          </a:xfrm>
        </p:spPr>
        <p:txBody>
          <a:bodyPr/>
          <a:lstStyle/>
          <a:p>
            <a:r>
              <a:rPr lang="en-US" dirty="0"/>
              <a:t>680: 120.14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1" y="857250"/>
            <a:ext cx="2891773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374" y="1507920"/>
            <a:ext cx="6145030" cy="4001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6573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263" y="1545355"/>
            <a:ext cx="5797296" cy="424732"/>
          </a:xfrm>
        </p:spPr>
        <p:txBody>
          <a:bodyPr/>
          <a:lstStyle/>
          <a:p>
            <a:r>
              <a:rPr lang="en-US"/>
              <a:t>680: 120.14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927" y="857250"/>
            <a:ext cx="2891773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374" y="1507920"/>
            <a:ext cx="6145030" cy="4001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6908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763" y="1572571"/>
            <a:ext cx="5797296" cy="424732"/>
          </a:xfrm>
        </p:spPr>
        <p:txBody>
          <a:bodyPr/>
          <a:lstStyle/>
          <a:p>
            <a:r>
              <a:rPr lang="en-US" dirty="0"/>
              <a:t>680: 120.14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14" y="857250"/>
            <a:ext cx="2891773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374" y="1507920"/>
            <a:ext cx="6145030" cy="4001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735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763" y="1572571"/>
            <a:ext cx="5797296" cy="424732"/>
          </a:xfrm>
        </p:spPr>
        <p:txBody>
          <a:bodyPr/>
          <a:lstStyle/>
          <a:p>
            <a:r>
              <a:rPr lang="en-US" dirty="0"/>
              <a:t>680: 120.14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30" y="857250"/>
            <a:ext cx="2891773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374" y="1507920"/>
            <a:ext cx="6145030" cy="4001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8598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763" y="1572571"/>
            <a:ext cx="5797296" cy="424732"/>
          </a:xfrm>
        </p:spPr>
        <p:txBody>
          <a:bodyPr/>
          <a:lstStyle/>
          <a:p>
            <a:r>
              <a:rPr lang="en-US" dirty="0"/>
              <a:t>680: 120.14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30" y="857250"/>
            <a:ext cx="2891773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374" y="1507920"/>
            <a:ext cx="6145030" cy="4001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1009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763" y="1572571"/>
            <a:ext cx="5797296" cy="424732"/>
          </a:xfrm>
        </p:spPr>
        <p:txBody>
          <a:bodyPr/>
          <a:lstStyle/>
          <a:p>
            <a:r>
              <a:rPr lang="en-US" dirty="0"/>
              <a:t>680: 120.14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52" y="857250"/>
            <a:ext cx="2891773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374" y="1507920"/>
            <a:ext cx="6145030" cy="4001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1951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763" y="1572571"/>
            <a:ext cx="5797296" cy="424732"/>
          </a:xfrm>
        </p:spPr>
        <p:txBody>
          <a:bodyPr/>
          <a:lstStyle/>
          <a:p>
            <a:r>
              <a:rPr lang="en-US" dirty="0"/>
              <a:t>680: 120.14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19" y="857250"/>
            <a:ext cx="2891773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374" y="1507920"/>
            <a:ext cx="6145030" cy="4001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7235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16777C-78FA-3747-978E-886E70330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Steep Methodology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5143ACA4-F659-214D-8EA3-733CF6BD9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4" t="25705" r="20018" b="25449"/>
          <a:stretch>
            <a:fillRect/>
          </a:stretch>
        </p:blipFill>
        <p:spPr bwMode="auto">
          <a:xfrm>
            <a:off x="0" y="0"/>
            <a:ext cx="4857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5125AD5-7862-2444-BDFF-3D58D7C62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9702"/>
            <a:ext cx="9144000" cy="5320825"/>
          </a:xfrm>
        </p:spPr>
        <p:txBody>
          <a:bodyPr>
            <a:noAutofit/>
          </a:bodyPr>
          <a:lstStyle/>
          <a:p>
            <a:pPr marL="344170" indent="-179070"/>
            <a:r>
              <a:rPr lang="en-US" sz="2400" dirty="0">
                <a:latin typeface="+mj-lt"/>
                <a:ea typeface="MS PGothic"/>
              </a:rPr>
              <a:t>Developed at Briess Malt &amp; Ingredients Co.</a:t>
            </a:r>
            <a:endParaRPr lang="en-US">
              <a:ea typeface="MS PGothic"/>
            </a:endParaRPr>
          </a:p>
          <a:p>
            <a:pPr marL="344170" indent="-179070"/>
            <a:r>
              <a:rPr lang="en-US" sz="2400" dirty="0">
                <a:latin typeface="+mj-lt"/>
                <a:ea typeface="MS PGothic"/>
              </a:rPr>
              <a:t>Beta tested by Briess, New Belgium, and Highland Brewing</a:t>
            </a:r>
          </a:p>
          <a:p>
            <a:pPr marL="344170" indent="-179070"/>
            <a:r>
              <a:rPr lang="en-US" sz="2400" dirty="0">
                <a:latin typeface="+mj-lt"/>
                <a:ea typeface="MS PGothic"/>
              </a:rPr>
              <a:t>Validated by ASBC Sensory Technical Committee (2017)</a:t>
            </a:r>
            <a:endParaRPr lang="en-US" sz="2400" dirty="0">
              <a:latin typeface="+mj-lt"/>
            </a:endParaRPr>
          </a:p>
          <a:p>
            <a:pPr lvl="1"/>
            <a:endParaRPr lang="en-US" sz="24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573" y="3307276"/>
            <a:ext cx="2209556" cy="22095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2690" y="5681680"/>
            <a:ext cx="2192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2"/>
                </a:solidFill>
                <a:latin typeface="+mj-lt"/>
                <a:cs typeface="ＭＳ Ｐゴシック" charset="0"/>
              </a:rPr>
              <a:t>Lindsay Barr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5694" y="3619281"/>
            <a:ext cx="2192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2"/>
                </a:solidFill>
                <a:latin typeface="+mj-lt"/>
                <a:cs typeface="ＭＳ Ｐゴシック" charset="0"/>
              </a:rPr>
              <a:t>Casey Poirier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32532" y="5678700"/>
            <a:ext cx="2192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2"/>
                </a:solidFill>
                <a:latin typeface="+mj-lt"/>
                <a:cs typeface="ＭＳ Ｐゴシック" charset="0"/>
              </a:rPr>
              <a:t>Anna </a:t>
            </a:r>
            <a:r>
              <a:rPr lang="en-US" sz="2400" i="1" dirty="0" err="1">
                <a:solidFill>
                  <a:schemeClr val="bg2"/>
                </a:solidFill>
                <a:latin typeface="+mj-lt"/>
                <a:cs typeface="ＭＳ Ｐゴシック" charset="0"/>
              </a:rPr>
              <a:t>Sauls</a:t>
            </a:r>
            <a:endParaRPr lang="en-US" sz="2400" i="1" dirty="0">
              <a:solidFill>
                <a:schemeClr val="bg2"/>
              </a:solidFill>
              <a:latin typeface="+mj-lt"/>
              <a:cs typeface="ＭＳ Ｐゴシック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719" y="3194542"/>
            <a:ext cx="3101975" cy="232648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85775" y="6304002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http://</a:t>
            </a:r>
            <a:r>
              <a:rPr lang="en-US" sz="1000" dirty="0" err="1">
                <a:solidFill>
                  <a:schemeClr val="bg2"/>
                </a:solidFill>
              </a:rPr>
              <a:t>blog.brewingwithbriess.com</a:t>
            </a:r>
            <a:r>
              <a:rPr lang="en-US" sz="1000" dirty="0">
                <a:solidFill>
                  <a:schemeClr val="bg2"/>
                </a:solidFill>
              </a:rPr>
              <a:t>/</a:t>
            </a:r>
            <a:r>
              <a:rPr lang="en-US" sz="1000" dirty="0" err="1">
                <a:solidFill>
                  <a:schemeClr val="bg2"/>
                </a:solidFill>
              </a:rPr>
              <a:t>wp</a:t>
            </a:r>
            <a:r>
              <a:rPr lang="en-US" sz="1000" dirty="0">
                <a:solidFill>
                  <a:schemeClr val="bg2"/>
                </a:solidFill>
              </a:rPr>
              <a:t>-content/uploads/2017/06/16665013_1418196804918202_565611224690862981_o.jpg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50910" y="6484209"/>
            <a:ext cx="37285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https://</a:t>
            </a:r>
            <a:r>
              <a:rPr lang="en-US" sz="1000" dirty="0" err="1">
                <a:solidFill>
                  <a:schemeClr val="bg2"/>
                </a:solidFill>
              </a:rPr>
              <a:t>highlandbrewing.com</a:t>
            </a:r>
            <a:r>
              <a:rPr lang="en-US" sz="1000" dirty="0">
                <a:solidFill>
                  <a:schemeClr val="bg2"/>
                </a:solidFill>
              </a:rPr>
              <a:t>/imager/assets/general/Team/1419/Headshot-19_a84301d2d7bce2ab03b003a3a8334b6e.jpg</a:t>
            </a:r>
          </a:p>
        </p:txBody>
      </p:sp>
    </p:spTree>
    <p:extLst>
      <p:ext uri="{BB962C8B-B14F-4D97-AF65-F5344CB8AC3E}">
        <p14:creationId xmlns:p14="http://schemas.microsoft.com/office/powerpoint/2010/main" val="376596538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763" y="1572571"/>
            <a:ext cx="5797296" cy="424732"/>
          </a:xfrm>
        </p:spPr>
        <p:txBody>
          <a:bodyPr/>
          <a:lstStyle/>
          <a:p>
            <a:r>
              <a:rPr lang="en-US" dirty="0"/>
              <a:t>680: 120.14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13" y="857250"/>
            <a:ext cx="2891773" cy="5143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374" y="1507920"/>
            <a:ext cx="6145030" cy="4001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4628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6701" y="907774"/>
            <a:ext cx="1920358" cy="1089529"/>
          </a:xfrm>
        </p:spPr>
        <p:txBody>
          <a:bodyPr/>
          <a:lstStyle/>
          <a:p>
            <a:r>
              <a:rPr lang="en-US" dirty="0" smtClean="0"/>
              <a:t>328: 117.17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382" y="857250"/>
            <a:ext cx="2891771" cy="5143500"/>
          </a:xfrm>
        </p:spPr>
      </p:pic>
    </p:spTree>
    <p:extLst>
      <p:ext uri="{BB962C8B-B14F-4D97-AF65-F5344CB8AC3E}">
        <p14:creationId xmlns:p14="http://schemas.microsoft.com/office/powerpoint/2010/main" val="79031004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6701" y="907774"/>
            <a:ext cx="1920358" cy="1089529"/>
          </a:xfrm>
        </p:spPr>
        <p:txBody>
          <a:bodyPr/>
          <a:lstStyle/>
          <a:p>
            <a:r>
              <a:rPr lang="en-US" dirty="0" smtClean="0"/>
              <a:t>328: 117.17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005" y="2836069"/>
            <a:ext cx="1307991" cy="23264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0110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6701" y="907774"/>
            <a:ext cx="1920358" cy="1089529"/>
          </a:xfrm>
        </p:spPr>
        <p:txBody>
          <a:bodyPr/>
          <a:lstStyle/>
          <a:p>
            <a:r>
              <a:rPr lang="en-US" dirty="0" smtClean="0"/>
              <a:t>328: 117.17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005" y="2836069"/>
            <a:ext cx="1307991" cy="23264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3623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6701" y="907774"/>
            <a:ext cx="1920358" cy="1089529"/>
          </a:xfrm>
        </p:spPr>
        <p:txBody>
          <a:bodyPr/>
          <a:lstStyle/>
          <a:p>
            <a:r>
              <a:rPr lang="en-US" dirty="0" smtClean="0"/>
              <a:t>328: 117.17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005" y="2836069"/>
            <a:ext cx="1307991" cy="23264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4745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6701" y="907774"/>
            <a:ext cx="1920358" cy="1089529"/>
          </a:xfrm>
        </p:spPr>
        <p:txBody>
          <a:bodyPr/>
          <a:lstStyle/>
          <a:p>
            <a:r>
              <a:rPr lang="en-US" dirty="0" smtClean="0"/>
              <a:t>328: 117.17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005" y="2836069"/>
            <a:ext cx="1307991" cy="23264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37540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6701" y="907774"/>
            <a:ext cx="1920358" cy="1089529"/>
          </a:xfrm>
        </p:spPr>
        <p:txBody>
          <a:bodyPr/>
          <a:lstStyle/>
          <a:p>
            <a:r>
              <a:rPr lang="en-US" dirty="0" smtClean="0"/>
              <a:t>328: 117.17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005" y="2836069"/>
            <a:ext cx="1307991" cy="23264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374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6701" y="907774"/>
            <a:ext cx="1920358" cy="1089529"/>
          </a:xfrm>
        </p:spPr>
        <p:txBody>
          <a:bodyPr/>
          <a:lstStyle/>
          <a:p>
            <a:r>
              <a:rPr lang="en-US" dirty="0" smtClean="0"/>
              <a:t>328: 117.17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005" y="2836069"/>
            <a:ext cx="1307991" cy="23264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5480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6701" y="907774"/>
            <a:ext cx="1920358" cy="1089529"/>
          </a:xfrm>
        </p:spPr>
        <p:txBody>
          <a:bodyPr/>
          <a:lstStyle/>
          <a:p>
            <a:r>
              <a:rPr lang="en-US" dirty="0" smtClean="0"/>
              <a:t>328: 117.17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005" y="2836069"/>
            <a:ext cx="1307991" cy="23264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2106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6701" y="907774"/>
            <a:ext cx="1920358" cy="1089529"/>
          </a:xfrm>
        </p:spPr>
        <p:txBody>
          <a:bodyPr/>
          <a:lstStyle/>
          <a:p>
            <a:r>
              <a:rPr lang="en-US" dirty="0" smtClean="0"/>
              <a:t>328: 117.17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005" y="2836069"/>
            <a:ext cx="1307991" cy="23264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587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5B2EB1-6BF5-2848-A578-EED356430D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" t="3911" b="1867"/>
          <a:stretch/>
        </p:blipFill>
        <p:spPr>
          <a:xfrm>
            <a:off x="1219200" y="181884"/>
            <a:ext cx="7026176" cy="5974506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xmlns="" id="{BF573B32-B531-1540-BA4A-14606FD79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4" t="25705" r="20018" b="25449"/>
          <a:stretch>
            <a:fillRect/>
          </a:stretch>
        </p:blipFill>
        <p:spPr bwMode="auto">
          <a:xfrm>
            <a:off x="0" y="0"/>
            <a:ext cx="4857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200" y="6298349"/>
            <a:ext cx="7026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https://www.google.com/url?sa=i&amp;source=images&amp;cd=&amp;cad=rja&amp;uact=8&amp;ved=2ahUKEwi4qvrPy8bhAhWljlQKHaIuBYQQjRx6BAgBEAU&amp;url=https%3A%2F%2Fwww.craftbeer.com%2Fcraft-beer-muses%2Fbeer-malt-science-breakthroughs&amp;psig=AOvVaw1Tp836y2wgjCIRw8gaCopl&amp;ust=1555022296681515</a:t>
            </a:r>
          </a:p>
        </p:txBody>
      </p:sp>
    </p:spTree>
    <p:extLst>
      <p:ext uri="{BB962C8B-B14F-4D97-AF65-F5344CB8AC3E}">
        <p14:creationId xmlns:p14="http://schemas.microsoft.com/office/powerpoint/2010/main" val="121033825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6701" y="907774"/>
            <a:ext cx="1920358" cy="1089529"/>
          </a:xfrm>
        </p:spPr>
        <p:txBody>
          <a:bodyPr/>
          <a:lstStyle/>
          <a:p>
            <a:r>
              <a:rPr lang="en-US" dirty="0" smtClean="0"/>
              <a:t>328: 117.17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005" y="2836069"/>
            <a:ext cx="1307991" cy="23264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9904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6701" y="907774"/>
            <a:ext cx="1920358" cy="1089529"/>
          </a:xfrm>
        </p:spPr>
        <p:txBody>
          <a:bodyPr/>
          <a:lstStyle/>
          <a:p>
            <a:r>
              <a:rPr lang="en-US" dirty="0" smtClean="0"/>
              <a:t>328: 117.17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005" y="2836069"/>
            <a:ext cx="1307991" cy="23264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0580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6701" y="575375"/>
            <a:ext cx="1920358" cy="1421928"/>
          </a:xfrm>
        </p:spPr>
        <p:txBody>
          <a:bodyPr/>
          <a:lstStyle/>
          <a:p>
            <a:r>
              <a:rPr lang="en-US" dirty="0" smtClean="0"/>
              <a:t>162: CDC-Copeland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20102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6701" y="575375"/>
            <a:ext cx="1920358" cy="1421928"/>
          </a:xfrm>
        </p:spPr>
        <p:txBody>
          <a:bodyPr/>
          <a:lstStyle/>
          <a:p>
            <a:r>
              <a:rPr lang="en-US" dirty="0" smtClean="0"/>
              <a:t>162: CDC-Copeland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70174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6701" y="575375"/>
            <a:ext cx="1920358" cy="1421928"/>
          </a:xfrm>
        </p:spPr>
        <p:txBody>
          <a:bodyPr/>
          <a:lstStyle/>
          <a:p>
            <a:r>
              <a:rPr lang="en-US" dirty="0" smtClean="0"/>
              <a:t>162: CDC-Copeland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3704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6701" y="575375"/>
            <a:ext cx="1920358" cy="1421928"/>
          </a:xfrm>
        </p:spPr>
        <p:txBody>
          <a:bodyPr/>
          <a:lstStyle/>
          <a:p>
            <a:r>
              <a:rPr lang="en-US" dirty="0" smtClean="0"/>
              <a:t>162: CDC-Copeland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21349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6701" y="575375"/>
            <a:ext cx="1920358" cy="1421928"/>
          </a:xfrm>
        </p:spPr>
        <p:txBody>
          <a:bodyPr/>
          <a:lstStyle/>
          <a:p>
            <a:r>
              <a:rPr lang="en-US" dirty="0" smtClean="0"/>
              <a:t>162: CDC-Copeland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96401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6701" y="575375"/>
            <a:ext cx="1920358" cy="1421928"/>
          </a:xfrm>
        </p:spPr>
        <p:txBody>
          <a:bodyPr/>
          <a:lstStyle/>
          <a:p>
            <a:r>
              <a:rPr lang="en-US" dirty="0" smtClean="0"/>
              <a:t>162: CDC-Copeland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26393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6701" y="575375"/>
            <a:ext cx="1920358" cy="1421928"/>
          </a:xfrm>
        </p:spPr>
        <p:txBody>
          <a:bodyPr/>
          <a:lstStyle/>
          <a:p>
            <a:r>
              <a:rPr lang="en-US" dirty="0" smtClean="0"/>
              <a:t>162: CDC-Copeland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31499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6701" y="575375"/>
            <a:ext cx="1920358" cy="1421928"/>
          </a:xfrm>
        </p:spPr>
        <p:txBody>
          <a:bodyPr/>
          <a:lstStyle/>
          <a:p>
            <a:r>
              <a:rPr lang="en-US" dirty="0" smtClean="0"/>
              <a:t>162: CDC-Copeland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2262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16777C-78FA-3747-978E-886E70330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Steep Process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5143ACA4-F659-214D-8EA3-733CF6BD9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4" t="25705" r="20018" b="25449"/>
          <a:stretch>
            <a:fillRect/>
          </a:stretch>
        </p:blipFill>
        <p:spPr bwMode="auto">
          <a:xfrm>
            <a:off x="0" y="0"/>
            <a:ext cx="4857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28" y="1434620"/>
            <a:ext cx="6779321" cy="508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7562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6701" y="575375"/>
            <a:ext cx="1920358" cy="1421928"/>
          </a:xfrm>
        </p:spPr>
        <p:txBody>
          <a:bodyPr/>
          <a:lstStyle/>
          <a:p>
            <a:r>
              <a:rPr lang="en-US" dirty="0" smtClean="0"/>
              <a:t>162: CDC-Copeland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53487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6701" y="575375"/>
            <a:ext cx="1920358" cy="1421928"/>
          </a:xfrm>
        </p:spPr>
        <p:txBody>
          <a:bodyPr/>
          <a:lstStyle/>
          <a:p>
            <a:r>
              <a:rPr lang="en-US" dirty="0" smtClean="0"/>
              <a:t>162: CDC-Copeland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57250"/>
            <a:ext cx="28917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5196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16777C-78FA-3747-978E-886E70330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Steep Process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5143ACA4-F659-214D-8EA3-733CF6BD9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4" t="25705" r="20018" b="25449"/>
          <a:stretch>
            <a:fillRect/>
          </a:stretch>
        </p:blipFill>
        <p:spPr bwMode="auto">
          <a:xfrm>
            <a:off x="0" y="0"/>
            <a:ext cx="4857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6921" y="1841789"/>
            <a:ext cx="5461935" cy="409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0428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16777C-78FA-3747-978E-886E70330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 Steep Process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5143ACA4-F659-214D-8EA3-733CF6BD9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4" t="25705" r="20018" b="25449"/>
          <a:stretch>
            <a:fillRect/>
          </a:stretch>
        </p:blipFill>
        <p:spPr bwMode="auto">
          <a:xfrm>
            <a:off x="0" y="0"/>
            <a:ext cx="4857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37" y="1159047"/>
            <a:ext cx="7365304" cy="552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2511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Tasting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374" y="1507920"/>
            <a:ext cx="6145030" cy="2554545"/>
          </a:xfrm>
        </p:spPr>
        <p:txBody>
          <a:bodyPr/>
          <a:lstStyle/>
          <a:p>
            <a:pPr marL="622300" indent="-457200">
              <a:buFont typeface="+mj-lt"/>
              <a:buAutoNum type="arabicPeriod"/>
            </a:pPr>
            <a:r>
              <a:rPr lang="en-US" sz="2400" dirty="0"/>
              <a:t>Look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/>
              <a:t>Sniff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/>
              <a:t>Sip (</a:t>
            </a:r>
            <a:r>
              <a:rPr lang="en-US" sz="2400" b="1" dirty="0"/>
              <a:t>slurp!</a:t>
            </a:r>
            <a:r>
              <a:rPr lang="en-US" sz="2400" dirty="0"/>
              <a:t>)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/>
              <a:t>Savor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/>
              <a:t>Report perception</a:t>
            </a:r>
          </a:p>
        </p:txBody>
      </p:sp>
    </p:spTree>
    <p:extLst>
      <p:ext uri="{BB962C8B-B14F-4D97-AF65-F5344CB8AC3E}">
        <p14:creationId xmlns:p14="http://schemas.microsoft.com/office/powerpoint/2010/main" val="46919161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Lucida Sans"/>
                <a:ea typeface="MS PGothic"/>
              </a:rPr>
              <a:t>DraughtLab</a:t>
            </a:r>
            <a:endParaRPr lang="en-US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374" y="1507920"/>
            <a:ext cx="6145030" cy="4647426"/>
          </a:xfrm>
        </p:spPr>
        <p:txBody>
          <a:bodyPr/>
          <a:lstStyle/>
          <a:p>
            <a:pPr marL="622300" indent="-457200">
              <a:buAutoNum type="arabicPeriod"/>
            </a:pPr>
            <a:r>
              <a:rPr lang="en-US" sz="2400" dirty="0">
                <a:latin typeface="Lucida Sans"/>
                <a:ea typeface="MS PGothic"/>
              </a:rPr>
              <a:t>Download</a:t>
            </a:r>
          </a:p>
          <a:p>
            <a:pPr marL="622300" indent="-457200">
              <a:buAutoNum type="arabicPeriod"/>
            </a:pPr>
            <a:r>
              <a:rPr lang="en-US" sz="2400" dirty="0">
                <a:latin typeface="Lucida Sans"/>
                <a:ea typeface="MS PGothic"/>
              </a:rPr>
              <a:t>Join Description</a:t>
            </a:r>
          </a:p>
          <a:p>
            <a:pPr marL="165100" indent="0">
              <a:buNone/>
            </a:pPr>
            <a:endParaRPr lang="en-US" sz="2400" dirty="0">
              <a:latin typeface="Lucida Sans"/>
              <a:ea typeface="MS PGothic"/>
            </a:endParaRPr>
          </a:p>
          <a:p>
            <a:pPr marL="165100" indent="0">
              <a:buNone/>
            </a:pPr>
            <a:r>
              <a:rPr lang="en-US" sz="2400" i="1" dirty="0">
                <a:latin typeface="Lucida Sans"/>
                <a:ea typeface="MS PGothic"/>
              </a:rPr>
              <a:t>*wait for code*</a:t>
            </a:r>
            <a:endParaRPr lang="en-US" i="1" dirty="0"/>
          </a:p>
          <a:p>
            <a:pPr marL="165100" indent="0">
              <a:buNone/>
            </a:pPr>
            <a:endParaRPr lang="en-US" sz="2400" i="1" dirty="0">
              <a:latin typeface="Lucida Sans"/>
              <a:ea typeface="MS PGothic"/>
            </a:endParaRPr>
          </a:p>
          <a:p>
            <a:pPr marL="622300" indent="-457200">
              <a:buAutoNum type="arabicPeriod"/>
            </a:pPr>
            <a:r>
              <a:rPr lang="en-US" sz="2400" dirty="0">
                <a:latin typeface="Lucida Sans"/>
                <a:ea typeface="MS PGothic"/>
              </a:rPr>
              <a:t>Conduct sensory eval.</a:t>
            </a:r>
          </a:p>
          <a:p>
            <a:pPr marL="622300" indent="-457200">
              <a:buAutoNum type="arabicPeriod"/>
            </a:pPr>
            <a:r>
              <a:rPr lang="en-US" sz="2400" dirty="0">
                <a:latin typeface="Lucida Sans"/>
                <a:ea typeface="MS PGothic"/>
              </a:rPr>
              <a:t>Report back</a:t>
            </a:r>
          </a:p>
          <a:p>
            <a:pPr marL="622300" indent="-457200">
              <a:buAutoNum type="arabicPeriod"/>
            </a:pPr>
            <a:r>
              <a:rPr lang="en-US" sz="2400" dirty="0">
                <a:latin typeface="Lucida Sans"/>
                <a:ea typeface="MS PGothic"/>
              </a:rPr>
              <a:t>Repeat</a:t>
            </a:r>
          </a:p>
          <a:p>
            <a:pPr marL="165100" indent="0">
              <a:buNone/>
            </a:pPr>
            <a:endParaRPr lang="en-US" sz="2400" dirty="0">
              <a:latin typeface="Lucida Sans"/>
              <a:ea typeface="MS PGothic"/>
            </a:endParaRPr>
          </a:p>
        </p:txBody>
      </p:sp>
    </p:spTree>
    <p:extLst>
      <p:ext uri="{BB962C8B-B14F-4D97-AF65-F5344CB8AC3E}">
        <p14:creationId xmlns:p14="http://schemas.microsoft.com/office/powerpoint/2010/main" val="80585710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brand 2014">
      <a:dk1>
        <a:srgbClr val="000000"/>
      </a:dk1>
      <a:lt1>
        <a:srgbClr val="FFFFFF"/>
      </a:lt1>
      <a:dk2>
        <a:srgbClr val="B67233"/>
      </a:dk2>
      <a:lt2>
        <a:srgbClr val="EDDCCC"/>
      </a:lt2>
      <a:accent1>
        <a:srgbClr val="981E32"/>
      </a:accent1>
      <a:accent2>
        <a:srgbClr val="5E6A71"/>
      </a:accent2>
      <a:accent3>
        <a:srgbClr val="C60C30"/>
      </a:accent3>
      <a:accent4>
        <a:srgbClr val="C69214"/>
      </a:accent4>
      <a:accent5>
        <a:srgbClr val="4F868E"/>
      </a:accent5>
      <a:accent6>
        <a:srgbClr val="8F7E35"/>
      </a:accent6>
      <a:hlink>
        <a:srgbClr val="C60C30"/>
      </a:hlink>
      <a:folHlink>
        <a:srgbClr val="5E6A7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WSU Brand HEX">
      <a:dk1>
        <a:srgbClr val="000000"/>
      </a:dk1>
      <a:lt1>
        <a:srgbClr val="FFFFFF"/>
      </a:lt1>
      <a:dk2>
        <a:srgbClr val="003C69"/>
      </a:dk2>
      <a:lt2>
        <a:srgbClr val="DBCEAC"/>
      </a:lt2>
      <a:accent1>
        <a:srgbClr val="981E32"/>
      </a:accent1>
      <a:accent2>
        <a:srgbClr val="5E6A71"/>
      </a:accent2>
      <a:accent3>
        <a:srgbClr val="C60C30"/>
      </a:accent3>
      <a:accent4>
        <a:srgbClr val="EC7A08"/>
      </a:accent4>
      <a:accent5>
        <a:srgbClr val="3CB6CE"/>
      </a:accent5>
      <a:accent6>
        <a:srgbClr val="B6BF00"/>
      </a:accent6>
      <a:hlink>
        <a:srgbClr val="452325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brand 2014">
      <a:dk1>
        <a:srgbClr val="000000"/>
      </a:dk1>
      <a:lt1>
        <a:srgbClr val="FFFFFF"/>
      </a:lt1>
      <a:dk2>
        <a:srgbClr val="B67233"/>
      </a:dk2>
      <a:lt2>
        <a:srgbClr val="EDDCCC"/>
      </a:lt2>
      <a:accent1>
        <a:srgbClr val="981E32"/>
      </a:accent1>
      <a:accent2>
        <a:srgbClr val="5E6A71"/>
      </a:accent2>
      <a:accent3>
        <a:srgbClr val="C60C30"/>
      </a:accent3>
      <a:accent4>
        <a:srgbClr val="C69214"/>
      </a:accent4>
      <a:accent5>
        <a:srgbClr val="4F868E"/>
      </a:accent5>
      <a:accent6>
        <a:srgbClr val="8F7E35"/>
      </a:accent6>
      <a:hlink>
        <a:srgbClr val="C60C30"/>
      </a:hlink>
      <a:folHlink>
        <a:srgbClr val="5E6A7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brand 2014">
      <a:dk1>
        <a:srgbClr val="000000"/>
      </a:dk1>
      <a:lt1>
        <a:srgbClr val="FFFFFF"/>
      </a:lt1>
      <a:dk2>
        <a:srgbClr val="B67233"/>
      </a:dk2>
      <a:lt2>
        <a:srgbClr val="EDDCCC"/>
      </a:lt2>
      <a:accent1>
        <a:srgbClr val="981E32"/>
      </a:accent1>
      <a:accent2>
        <a:srgbClr val="5E6A71"/>
      </a:accent2>
      <a:accent3>
        <a:srgbClr val="C60C30"/>
      </a:accent3>
      <a:accent4>
        <a:srgbClr val="C69214"/>
      </a:accent4>
      <a:accent5>
        <a:srgbClr val="4F868E"/>
      </a:accent5>
      <a:accent6>
        <a:srgbClr val="8F7E35"/>
      </a:accent6>
      <a:hlink>
        <a:srgbClr val="C60C30"/>
      </a:hlink>
      <a:folHlink>
        <a:srgbClr val="5E6A7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brand 2014">
      <a:dk1>
        <a:srgbClr val="000000"/>
      </a:dk1>
      <a:lt1>
        <a:srgbClr val="FFFFFF"/>
      </a:lt1>
      <a:dk2>
        <a:srgbClr val="B67233"/>
      </a:dk2>
      <a:lt2>
        <a:srgbClr val="EDDCCC"/>
      </a:lt2>
      <a:accent1>
        <a:srgbClr val="981E32"/>
      </a:accent1>
      <a:accent2>
        <a:srgbClr val="5E6A71"/>
      </a:accent2>
      <a:accent3>
        <a:srgbClr val="C60C30"/>
      </a:accent3>
      <a:accent4>
        <a:srgbClr val="C69214"/>
      </a:accent4>
      <a:accent5>
        <a:srgbClr val="4F868E"/>
      </a:accent5>
      <a:accent6>
        <a:srgbClr val="8F7E35"/>
      </a:accent6>
      <a:hlink>
        <a:srgbClr val="C60C30"/>
      </a:hlink>
      <a:folHlink>
        <a:srgbClr val="5E6A7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algn="ctr">
          <a:defRPr sz="2800" b="1" dirty="0" smtClean="0">
            <a:solidFill>
              <a:schemeClr val="accent1"/>
            </a:solidFill>
            <a:latin typeface="Lucida Sans" panose="020B0602030504020204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0033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A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9999"/>
        </a:dk2>
        <a:lt2>
          <a:srgbClr val="FFFFFF"/>
        </a:lt2>
        <a:accent1>
          <a:srgbClr val="CC0033"/>
        </a:accent1>
        <a:accent2>
          <a:srgbClr val="000099"/>
        </a:accent2>
        <a:accent3>
          <a:srgbClr val="AACACA"/>
        </a:accent3>
        <a:accent4>
          <a:srgbClr val="DADADA"/>
        </a:accent4>
        <a:accent5>
          <a:srgbClr val="E2AAAD"/>
        </a:accent5>
        <a:accent6>
          <a:srgbClr val="00008A"/>
        </a:accent6>
        <a:hlink>
          <a:srgbClr val="009999"/>
        </a:hlink>
        <a:folHlink>
          <a:srgbClr val="33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41591</TotalTime>
  <Words>272</Words>
  <Application>Microsoft Macintosh PowerPoint</Application>
  <PresentationFormat>On-screen Show (4:3)</PresentationFormat>
  <Paragraphs>127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Lucida Sans</vt:lpstr>
      <vt:lpstr>MS PGothic</vt:lpstr>
      <vt:lpstr>ＭＳ Ｐゴシック</vt:lpstr>
      <vt:lpstr>Times New Roman</vt:lpstr>
      <vt:lpstr>Wingdings</vt:lpstr>
      <vt:lpstr>Arial</vt:lpstr>
      <vt:lpstr>Default Design</vt:lpstr>
      <vt:lpstr>1_Default Design</vt:lpstr>
      <vt:lpstr>2_Default Design</vt:lpstr>
      <vt:lpstr>3_Default Design</vt:lpstr>
      <vt:lpstr>4_Default Design</vt:lpstr>
      <vt:lpstr>Hot Steep Malt  Sensory Exploration</vt:lpstr>
      <vt:lpstr>Breeding a Malt Quality Barley</vt:lpstr>
      <vt:lpstr>Hot Steep Methodology</vt:lpstr>
      <vt:lpstr>PowerPoint Presentation</vt:lpstr>
      <vt:lpstr>Hot Steep Process</vt:lpstr>
      <vt:lpstr>Hot Steep Process</vt:lpstr>
      <vt:lpstr>Hot Steep Process</vt:lpstr>
      <vt:lpstr>Intro to Tasting</vt:lpstr>
      <vt:lpstr>DraughtLab</vt:lpstr>
      <vt:lpstr>Sample 1  162</vt:lpstr>
      <vt:lpstr>Sample 2  328</vt:lpstr>
      <vt:lpstr>Sample 3  680</vt:lpstr>
      <vt:lpstr>PowerPoint Presentation</vt:lpstr>
      <vt:lpstr>Samples</vt:lpstr>
      <vt:lpstr>Samples</vt:lpstr>
      <vt:lpstr>Samples</vt:lpstr>
      <vt:lpstr>Samples</vt:lpstr>
      <vt:lpstr>Samples</vt:lpstr>
      <vt:lpstr>Samples</vt:lpstr>
      <vt:lpstr>Samples</vt:lpstr>
      <vt:lpstr>PowerPoint Presentation</vt:lpstr>
      <vt:lpstr>680: 120.14</vt:lpstr>
      <vt:lpstr>680: 120.14</vt:lpstr>
      <vt:lpstr>680: 120.14</vt:lpstr>
      <vt:lpstr>680: 120.14</vt:lpstr>
      <vt:lpstr>680: 120.14</vt:lpstr>
      <vt:lpstr>680: 120.14</vt:lpstr>
      <vt:lpstr>680: 120.14</vt:lpstr>
      <vt:lpstr>680: 120.14</vt:lpstr>
      <vt:lpstr>680: 120.14</vt:lpstr>
      <vt:lpstr>328: 117.17</vt:lpstr>
      <vt:lpstr>328: 117.17</vt:lpstr>
      <vt:lpstr>328: 117.17</vt:lpstr>
      <vt:lpstr>328: 117.17</vt:lpstr>
      <vt:lpstr>328: 117.17</vt:lpstr>
      <vt:lpstr>328: 117.17</vt:lpstr>
      <vt:lpstr>328: 117.17</vt:lpstr>
      <vt:lpstr>328: 117.17</vt:lpstr>
      <vt:lpstr>328: 117.17</vt:lpstr>
      <vt:lpstr>328: 117.17</vt:lpstr>
      <vt:lpstr>328: 117.17</vt:lpstr>
      <vt:lpstr>162: CDC-Copeland</vt:lpstr>
      <vt:lpstr>162: CDC-Copeland</vt:lpstr>
      <vt:lpstr>162: CDC-Copeland</vt:lpstr>
      <vt:lpstr>162: CDC-Copeland</vt:lpstr>
      <vt:lpstr>162: CDC-Copeland</vt:lpstr>
      <vt:lpstr>162: CDC-Copeland</vt:lpstr>
      <vt:lpstr>162: CDC-Copeland</vt:lpstr>
      <vt:lpstr>162: CDC-Copeland</vt:lpstr>
      <vt:lpstr>162: CDC-Copeland</vt:lpstr>
      <vt:lpstr>162: CDC-Copeland</vt:lpstr>
    </vt:vector>
  </TitlesOfParts>
  <Company>Washington State University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Marketing</dc:creator>
  <cp:lastModifiedBy>Evan Craine</cp:lastModifiedBy>
  <cp:revision>1135</cp:revision>
  <cp:lastPrinted>2018-04-17T19:33:48Z</cp:lastPrinted>
  <dcterms:created xsi:type="dcterms:W3CDTF">2001-10-04T20:08:10Z</dcterms:created>
  <dcterms:modified xsi:type="dcterms:W3CDTF">2019-07-12T06:32:44Z</dcterms:modified>
</cp:coreProperties>
</file>